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8" r:id="rId2"/>
    <p:sldId id="479" r:id="rId3"/>
    <p:sldId id="474" r:id="rId4"/>
    <p:sldId id="468" r:id="rId5"/>
    <p:sldId id="437" r:id="rId6"/>
    <p:sldId id="459" r:id="rId7"/>
    <p:sldId id="456" r:id="rId8"/>
    <p:sldId id="475" r:id="rId9"/>
    <p:sldId id="462" r:id="rId10"/>
    <p:sldId id="507" r:id="rId11"/>
    <p:sldId id="463" r:id="rId12"/>
    <p:sldId id="499" r:id="rId13"/>
    <p:sldId id="476" r:id="rId14"/>
    <p:sldId id="500" r:id="rId15"/>
    <p:sldId id="503" r:id="rId16"/>
    <p:sldId id="467" r:id="rId17"/>
    <p:sldId id="504" r:id="rId18"/>
    <p:sldId id="477" r:id="rId19"/>
    <p:sldId id="469" r:id="rId20"/>
    <p:sldId id="478" r:id="rId21"/>
    <p:sldId id="471" r:id="rId22"/>
    <p:sldId id="472" r:id="rId23"/>
    <p:sldId id="505" r:id="rId24"/>
    <p:sldId id="506" r:id="rId25"/>
    <p:sldId id="470" r:id="rId26"/>
    <p:sldId id="473" r:id="rId27"/>
    <p:sldId id="266" r:id="rId28"/>
  </p:sldIdLst>
  <p:sldSz cx="7258050" cy="538321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358775" lvl="1" indent="952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19455" lvl="2" indent="1917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81405" lvl="3" indent="28702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441450" lvl="4" indent="3841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3841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3841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3841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3841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78">
          <p15:clr>
            <a:srgbClr val="A4A3A4"/>
          </p15:clr>
        </p15:guide>
        <p15:guide id="2" pos="22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F80BD"/>
    <a:srgbClr val="0000FF"/>
    <a:srgbClr val="BBE0E3"/>
    <a:srgbClr val="FF0000"/>
    <a:srgbClr val="0066FF"/>
    <a:srgbClr val="AFAFAF"/>
    <a:srgbClr val="58A74D"/>
    <a:srgbClr val="33CCFF"/>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p:restoredTop sz="92193"/>
  </p:normalViewPr>
  <p:slideViewPr>
    <p:cSldViewPr showGuides="1">
      <p:cViewPr varScale="1">
        <p:scale>
          <a:sx n="130" d="100"/>
          <a:sy n="130" d="100"/>
        </p:scale>
        <p:origin x="1608" y="108"/>
      </p:cViewPr>
      <p:guideLst>
        <p:guide orient="horz" pos="1678"/>
        <p:guide pos="229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8193D9B-75C4-46D5-BD41-210366ECE459}" type="doc">
      <dgm:prSet loTypeId="urn:microsoft.com/office/officeart/2005/8/layout/vList2#1" loCatId="list" qsTypeId="urn:microsoft.com/office/officeart/2005/8/quickstyle/simple3#1" qsCatId="simple" csTypeId="urn:microsoft.com/office/officeart/2005/8/colors/accent1_2#1" csCatId="accent1" phldr="1"/>
      <dgm:spPr/>
      <dgm:t>
        <a:bodyPr/>
        <a:lstStyle/>
        <a:p>
          <a:endParaRPr lang="zh-CN" altLang="en-US"/>
        </a:p>
      </dgm:t>
    </dgm:pt>
    <dgm:pt modelId="{3EE0DC09-4C71-4812-B84E-92DF259C3CA1}">
      <dgm:prSet phldr="0" custT="0"/>
      <dgm:spPr/>
      <dgm:t>
        <a:bodyPr vert="horz" wrap="square"/>
        <a:lstStyle/>
        <a:p>
          <a:pPr rtl="0">
            <a:lnSpc>
              <a:spcPct val="100000"/>
            </a:lnSpc>
            <a:spcBef>
              <a:spcPct val="0"/>
            </a:spcBef>
            <a:spcAft>
              <a:spcPct val="35000"/>
            </a:spcAft>
          </a:pPr>
          <a:r>
            <a:rPr lang="ru-RU" altLang="en-US" b="1" dirty="0">
              <a:latin typeface="Times New Roman" panose="02020603050405020304" pitchFamily="18" charset="0"/>
              <a:ea typeface="华文楷体" panose="02010600040101010101" pitchFamily="2" charset="-122"/>
              <a:cs typeface="Times New Roman" panose="02020603050405020304" pitchFamily="18" charset="0"/>
            </a:rPr>
            <a:t>1. Техническое обслуживание и уход системы </a:t>
          </a:r>
          <a:r>
            <a:rPr lang="en-US" b="1" dirty="0">
              <a:latin typeface="Times New Roman" panose="02020603050405020304" pitchFamily="18" charset="0"/>
              <a:ea typeface="华文楷体" panose="02010600040101010101" pitchFamily="2" charset="-122"/>
              <a:cs typeface="Times New Roman" panose="02020603050405020304" pitchFamily="18" charset="0"/>
            </a:rPr>
            <a:t>WCBS</a:t>
          </a:r>
        </a:p>
      </dgm:t>
    </dgm:pt>
    <dgm:pt modelId="{45F7B2F5-A11B-4565-B546-B1B3F92950EB}" type="parTrans" cxnId="{CD37135D-D1D7-4277-B0B4-F6F5DB2E58ED}">
      <dgm:prSet/>
      <dgm:spPr/>
      <dgm:t>
        <a:bodyPr/>
        <a:lstStyle/>
        <a:p>
          <a:endParaRPr lang="zh-CN" altLang="en-US">
            <a:latin typeface="华文楷体" panose="02010600040101010101" pitchFamily="2" charset="-122"/>
            <a:ea typeface="华文楷体" panose="02010600040101010101" pitchFamily="2" charset="-122"/>
          </a:endParaRPr>
        </a:p>
      </dgm:t>
    </dgm:pt>
    <dgm:pt modelId="{EA3A5041-2D37-486E-8C98-62D023D701A5}" type="sibTrans" cxnId="{CD37135D-D1D7-4277-B0B4-F6F5DB2E58ED}">
      <dgm:prSet/>
      <dgm:spPr/>
      <dgm:t>
        <a:bodyPr/>
        <a:lstStyle/>
        <a:p>
          <a:endParaRPr lang="zh-CN" altLang="en-US">
            <a:latin typeface="华文楷体" panose="02010600040101010101" pitchFamily="2" charset="-122"/>
            <a:ea typeface="华文楷体" panose="02010600040101010101" pitchFamily="2" charset="-122"/>
          </a:endParaRPr>
        </a:p>
      </dgm:t>
    </dgm:pt>
    <dgm:pt modelId="{A0568E2C-2C31-446F-B018-BCA0C2CAC2EE}">
      <dgm:prSet phldr="0" custT="0"/>
      <dgm:spPr/>
      <dgm:t>
        <a:bodyPr vert="horz" wrap="square"/>
        <a:lstStyle/>
        <a:p>
          <a:pPr rtl="0">
            <a:lnSpc>
              <a:spcPct val="100000"/>
            </a:lnSpc>
            <a:spcBef>
              <a:spcPct val="0"/>
            </a:spcBef>
            <a:spcAft>
              <a:spcPct val="35000"/>
            </a:spcAft>
          </a:pP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2. </a:t>
          </a:r>
          <a:r>
            <a:rPr lang="zh-CN" b="1" dirty="0">
              <a:latin typeface="Times New Roman" panose="02020603050405020304" pitchFamily="18" charset="0"/>
              <a:ea typeface="华文楷体" panose="02010600040101010101" pitchFamily="2" charset="-122"/>
              <a:cs typeface="Times New Roman" panose="02020603050405020304" pitchFamily="18" charset="0"/>
            </a:rPr>
            <a:t>Модели с внутрицилиндровым тормозом </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zh-CN" b="1" dirty="0">
              <a:latin typeface="Times New Roman" panose="02020603050405020304" pitchFamily="18" charset="0"/>
              <a:ea typeface="华文楷体" panose="02010600040101010101" pitchFamily="2" charset="-122"/>
              <a:cs typeface="Times New Roman" panose="02020603050405020304" pitchFamily="18" charset="0"/>
            </a:rPr>
            <a:t>Спецификация регулировки зазора клапанов</a:t>
          </a:r>
        </a:p>
      </dgm:t>
    </dgm:pt>
    <dgm:pt modelId="{4522B861-CE7C-48AD-AD6C-9772907EF8E6}" type="parTrans" cxnId="{E50C4154-22F1-43AE-9B61-021D87F46D36}">
      <dgm:prSet/>
      <dgm:spPr/>
      <dgm:t>
        <a:bodyPr/>
        <a:lstStyle/>
        <a:p>
          <a:endParaRPr lang="zh-CN" altLang="en-US">
            <a:latin typeface="华文楷体" panose="02010600040101010101" pitchFamily="2" charset="-122"/>
            <a:ea typeface="华文楷体" panose="02010600040101010101" pitchFamily="2" charset="-122"/>
          </a:endParaRPr>
        </a:p>
      </dgm:t>
    </dgm:pt>
    <dgm:pt modelId="{0A2EB455-7C77-4697-9B04-59AFA24641D1}" type="sibTrans" cxnId="{E50C4154-22F1-43AE-9B61-021D87F46D36}">
      <dgm:prSet/>
      <dgm:spPr/>
      <dgm:t>
        <a:bodyPr/>
        <a:lstStyle/>
        <a:p>
          <a:endParaRPr lang="zh-CN" altLang="en-US">
            <a:latin typeface="华文楷体" panose="02010600040101010101" pitchFamily="2" charset="-122"/>
            <a:ea typeface="华文楷体" panose="02010600040101010101" pitchFamily="2" charset="-122"/>
          </a:endParaRPr>
        </a:p>
      </dgm:t>
    </dgm:pt>
    <dgm:pt modelId="{1AD9F1D3-CCF6-4498-9CF9-662DD80A6078}">
      <dgm:prSet phldr="0" custT="0"/>
      <dgm:spPr/>
      <dgm:t>
        <a:bodyPr vert="horz" wrap="square"/>
        <a:lstStyle/>
        <a:p>
          <a:pPr rtl="0">
            <a:lnSpc>
              <a:spcPct val="100000"/>
            </a:lnSpc>
            <a:spcBef>
              <a:spcPct val="0"/>
            </a:spcBef>
            <a:spcAft>
              <a:spcPct val="35000"/>
            </a:spcAft>
          </a:pP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3. </a:t>
          </a:r>
          <a:r>
            <a:rPr lang="zh-CN" b="1" dirty="0">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a:t>
          </a:r>
          <a:r>
            <a:rPr lang="zh-CN" altLang="en-US" b="1" dirty="0">
              <a:latin typeface="华文楷体" panose="02010600040101010101" pitchFamily="2" charset="-122"/>
              <a:ea typeface="华文楷体" panose="02010600040101010101" pitchFamily="2" charset="-122"/>
            </a:rPr>
            <a:t> </a:t>
          </a:r>
          <a:r>
            <a:rPr lang="ru-RU" altLang="zh-CN" b="1" dirty="0">
              <a:latin typeface="华文楷体" panose="02010600040101010101" pitchFamily="2" charset="-122"/>
              <a:ea typeface="华文楷体" panose="02010600040101010101" pitchFamily="2" charset="-122"/>
            </a:rPr>
            <a:t>- </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Принципиальная схема </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в отрасли электрического управления</a:t>
          </a:r>
          <a:endParaRPr lang="en-US" b="1" dirty="0">
            <a:latin typeface="华文楷体" panose="02010600040101010101" pitchFamily="2" charset="-122"/>
            <a:ea typeface="华文楷体" panose="02010600040101010101" pitchFamily="2" charset="-122"/>
          </a:endParaRPr>
        </a:p>
      </dgm:t>
    </dgm:pt>
    <dgm:pt modelId="{7EC79D24-8FBD-4CC9-BA89-40ED99EEBAB5}" type="parTrans" cxnId="{F2A33EC4-60B2-451E-B591-E009A21A86B8}">
      <dgm:prSet/>
      <dgm:spPr/>
      <dgm:t>
        <a:bodyPr/>
        <a:lstStyle/>
        <a:p>
          <a:endParaRPr lang="zh-CN" altLang="en-US">
            <a:latin typeface="华文楷体" panose="02010600040101010101" pitchFamily="2" charset="-122"/>
            <a:ea typeface="华文楷体" panose="02010600040101010101" pitchFamily="2" charset="-122"/>
          </a:endParaRPr>
        </a:p>
      </dgm:t>
    </dgm:pt>
    <dgm:pt modelId="{6D993B2E-3A86-4E08-A033-D9E09BDD1C77}" type="sibTrans" cxnId="{F2A33EC4-60B2-451E-B591-E009A21A86B8}">
      <dgm:prSet/>
      <dgm:spPr/>
      <dgm:t>
        <a:bodyPr/>
        <a:lstStyle/>
        <a:p>
          <a:endParaRPr lang="zh-CN" altLang="en-US">
            <a:latin typeface="华文楷体" panose="02010600040101010101" pitchFamily="2" charset="-122"/>
            <a:ea typeface="华文楷体" panose="02010600040101010101" pitchFamily="2" charset="-122"/>
          </a:endParaRPr>
        </a:p>
      </dgm:t>
    </dgm:pt>
    <dgm:pt modelId="{1E823CD0-CE8D-4CFB-9BFB-4F9D70CB123A}">
      <dgm:prSet phldr="0" custT="0"/>
      <dgm:spPr/>
      <dgm:t>
        <a:bodyPr vert="horz" wrap="square"/>
        <a:lstStyle/>
        <a:p>
          <a:pPr rtl="0">
            <a:lnSpc>
              <a:spcPct val="100000"/>
            </a:lnSpc>
            <a:spcBef>
              <a:spcPct val="0"/>
            </a:spcBef>
            <a:spcAft>
              <a:spcPct val="35000"/>
            </a:spcAft>
          </a:pP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4. </a:t>
          </a:r>
          <a:r>
            <a:rPr lang="zh-CN" b="1" dirty="0">
              <a:latin typeface="Times New Roman" panose="02020603050405020304" pitchFamily="18" charset="0"/>
              <a:ea typeface="华文楷体" panose="02010600040101010101" pitchFamily="2" charset="-122"/>
              <a:cs typeface="Times New Roman" panose="02020603050405020304" pitchFamily="18" charset="0"/>
            </a:rPr>
            <a:t>Использование потребителем, меры предосторожности</a:t>
          </a:r>
          <a:r>
            <a:rPr lang="zh-CN" b="1" dirty="0">
              <a:latin typeface="华文楷体" panose="02010600040101010101" pitchFamily="2" charset="-122"/>
              <a:ea typeface="华文楷体" panose="02010600040101010101" pitchFamily="2" charset="-122"/>
            </a:rPr>
            <a:t> </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пропаганда</a:t>
          </a:r>
        </a:p>
      </dgm:t>
    </dgm:pt>
    <dgm:pt modelId="{9BBDB02A-7EB1-46C0-BF36-187291EE3E43}" type="parTrans" cxnId="{8BAAB525-CC1A-4356-9308-FA3F4D8066D0}">
      <dgm:prSet/>
      <dgm:spPr/>
      <dgm:t>
        <a:bodyPr/>
        <a:lstStyle/>
        <a:p>
          <a:endParaRPr lang="zh-CN" altLang="en-US">
            <a:latin typeface="华文楷体" panose="02010600040101010101" pitchFamily="2" charset="-122"/>
            <a:ea typeface="华文楷体" panose="02010600040101010101" pitchFamily="2" charset="-122"/>
          </a:endParaRPr>
        </a:p>
      </dgm:t>
    </dgm:pt>
    <dgm:pt modelId="{276237BD-858E-48E0-A1D5-0C8F8DB625C8}" type="sibTrans" cxnId="{8BAAB525-CC1A-4356-9308-FA3F4D8066D0}">
      <dgm:prSet/>
      <dgm:spPr/>
      <dgm:t>
        <a:bodyPr/>
        <a:lstStyle/>
        <a:p>
          <a:endParaRPr lang="zh-CN" altLang="en-US">
            <a:latin typeface="华文楷体" panose="02010600040101010101" pitchFamily="2" charset="-122"/>
            <a:ea typeface="华文楷体" panose="02010600040101010101" pitchFamily="2" charset="-122"/>
          </a:endParaRPr>
        </a:p>
      </dgm:t>
    </dgm:pt>
    <dgm:pt modelId="{54B984D4-0D65-4C8F-B4FD-0A611B5BE1CC}">
      <dgm:prSet phldr="0" custT="0"/>
      <dgm:spPr/>
      <dgm:t>
        <a:bodyPr vert="horz" wrap="square"/>
        <a:lstStyle/>
        <a:p>
          <a:pPr rtl="0">
            <a:lnSpc>
              <a:spcPct val="100000"/>
            </a:lnSpc>
            <a:spcBef>
              <a:spcPct val="0"/>
            </a:spcBef>
            <a:spcAft>
              <a:spcPct val="35000"/>
            </a:spcAft>
          </a:pPr>
          <a:r>
            <a:rPr lang="ru-RU" altLang="zh-CN" b="1" dirty="0">
              <a:latin typeface="华文楷体" panose="02010600040101010101" pitchFamily="2" charset="-122"/>
              <a:ea typeface="华文楷体" panose="02010600040101010101" pitchFamily="2" charset="-122"/>
            </a:rPr>
            <a:t>5. </a:t>
          </a:r>
          <a:r>
            <a:rPr lang="zh-CN" b="1" dirty="0">
              <a:latin typeface="Times New Roman" panose="02020603050405020304" pitchFamily="18" charset="0"/>
              <a:ea typeface="华文楷体" panose="02010600040101010101" pitchFamily="2" charset="-122"/>
              <a:cs typeface="Times New Roman" panose="02020603050405020304" pitchFamily="18" charset="0"/>
            </a:rPr>
            <a:t>Случа</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й</a:t>
          </a:r>
          <a:r>
            <a:rPr lang="zh-CN" b="1" dirty="0">
              <a:latin typeface="Times New Roman" panose="02020603050405020304" pitchFamily="18" charset="0"/>
              <a:ea typeface="华文楷体" panose="02010600040101010101" pitchFamily="2" charset="-122"/>
              <a:cs typeface="Times New Roman" panose="02020603050405020304" pitchFamily="18" charset="0"/>
            </a:rPr>
            <a:t> провала рынка </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I</a:t>
          </a:r>
          <a:r>
            <a:rPr lang="ru-RU" altLang="zh-CN" b="1" dirty="0">
              <a:latin typeface="Times New Roman" panose="02020603050405020304" pitchFamily="18" charset="0"/>
              <a:ea typeface="华文楷体" panose="02010600040101010101" pitchFamily="2" charset="-122"/>
              <a:cs typeface="Times New Roman" panose="02020603050405020304" pitchFamily="18" charset="0"/>
            </a:rPr>
            <a:t>)</a:t>
          </a:r>
        </a:p>
      </dgm:t>
    </dgm:pt>
    <dgm:pt modelId="{1A844F9E-C7AF-4DD6-A8F3-08AA946A0531}" type="parTrans" cxnId="{DB7ACB09-3CB3-480C-B77A-5351736A873B}">
      <dgm:prSet/>
      <dgm:spPr/>
      <dgm:t>
        <a:bodyPr/>
        <a:lstStyle/>
        <a:p>
          <a:endParaRPr lang="zh-CN" altLang="en-US">
            <a:latin typeface="华文楷体" panose="02010600040101010101" pitchFamily="2" charset="-122"/>
            <a:ea typeface="华文楷体" panose="02010600040101010101" pitchFamily="2" charset="-122"/>
          </a:endParaRPr>
        </a:p>
      </dgm:t>
    </dgm:pt>
    <dgm:pt modelId="{107BE7E6-4A01-4823-91CF-6BDE7923FD71}" type="sibTrans" cxnId="{DB7ACB09-3CB3-480C-B77A-5351736A873B}">
      <dgm:prSet/>
      <dgm:spPr/>
      <dgm:t>
        <a:bodyPr/>
        <a:lstStyle/>
        <a:p>
          <a:endParaRPr lang="zh-CN" altLang="en-US">
            <a:latin typeface="华文楷体" panose="02010600040101010101" pitchFamily="2" charset="-122"/>
            <a:ea typeface="华文楷体" panose="02010600040101010101" pitchFamily="2" charset="-122"/>
          </a:endParaRPr>
        </a:p>
      </dgm:t>
    </dgm:pt>
    <dgm:pt modelId="{BC66446D-6FFC-47FD-8D39-DB4001161965}" type="pres">
      <dgm:prSet presAssocID="{38193D9B-75C4-46D5-BD41-210366ECE459}" presName="linear" presStyleCnt="0">
        <dgm:presLayoutVars>
          <dgm:animLvl val="lvl"/>
          <dgm:resizeHandles val="exact"/>
        </dgm:presLayoutVars>
      </dgm:prSet>
      <dgm:spPr/>
      <dgm:t>
        <a:bodyPr/>
        <a:lstStyle/>
        <a:p>
          <a:endParaRPr lang="ru-RU"/>
        </a:p>
      </dgm:t>
    </dgm:pt>
    <dgm:pt modelId="{5CB64D52-E551-4BA2-8AB8-BCE3D5A87CFD}" type="pres">
      <dgm:prSet presAssocID="{3EE0DC09-4C71-4812-B84E-92DF259C3CA1}" presName="parentText" presStyleLbl="node1" presStyleIdx="0" presStyleCnt="5">
        <dgm:presLayoutVars>
          <dgm:chMax val="0"/>
          <dgm:bulletEnabled val="1"/>
        </dgm:presLayoutVars>
      </dgm:prSet>
      <dgm:spPr/>
      <dgm:t>
        <a:bodyPr/>
        <a:lstStyle/>
        <a:p>
          <a:endParaRPr lang="ru-RU"/>
        </a:p>
      </dgm:t>
    </dgm:pt>
    <dgm:pt modelId="{26D1D191-9663-4C2E-94ED-94CE6D07E896}" type="pres">
      <dgm:prSet presAssocID="{EA3A5041-2D37-486E-8C98-62D023D701A5}" presName="spacer" presStyleCnt="0"/>
      <dgm:spPr/>
    </dgm:pt>
    <dgm:pt modelId="{B0299258-1EDC-4B97-B2F8-1B8260D75A05}" type="pres">
      <dgm:prSet presAssocID="{A0568E2C-2C31-446F-B018-BCA0C2CAC2EE}" presName="parentText" presStyleLbl="node1" presStyleIdx="1" presStyleCnt="5">
        <dgm:presLayoutVars>
          <dgm:chMax val="0"/>
          <dgm:bulletEnabled val="1"/>
        </dgm:presLayoutVars>
      </dgm:prSet>
      <dgm:spPr/>
      <dgm:t>
        <a:bodyPr/>
        <a:lstStyle/>
        <a:p>
          <a:endParaRPr lang="ru-RU"/>
        </a:p>
      </dgm:t>
    </dgm:pt>
    <dgm:pt modelId="{35D3C462-4E3B-44CD-A1D5-9533095FF297}" type="pres">
      <dgm:prSet presAssocID="{0A2EB455-7C77-4697-9B04-59AFA24641D1}" presName="spacer" presStyleCnt="0"/>
      <dgm:spPr/>
    </dgm:pt>
    <dgm:pt modelId="{265C6BA5-4DB9-494C-88C8-C6FB10BCD6E3}" type="pres">
      <dgm:prSet presAssocID="{1AD9F1D3-CCF6-4498-9CF9-662DD80A6078}" presName="parentText" presStyleLbl="node1" presStyleIdx="2" presStyleCnt="5">
        <dgm:presLayoutVars>
          <dgm:chMax val="0"/>
          <dgm:bulletEnabled val="1"/>
        </dgm:presLayoutVars>
      </dgm:prSet>
      <dgm:spPr/>
      <dgm:t>
        <a:bodyPr/>
        <a:lstStyle/>
        <a:p>
          <a:endParaRPr lang="ru-RU"/>
        </a:p>
      </dgm:t>
    </dgm:pt>
    <dgm:pt modelId="{8ABCB8FA-A1E2-4AF8-A1BC-177A622CD58A}" type="pres">
      <dgm:prSet presAssocID="{6D993B2E-3A86-4E08-A033-D9E09BDD1C77}" presName="spacer" presStyleCnt="0"/>
      <dgm:spPr/>
    </dgm:pt>
    <dgm:pt modelId="{B7144197-1340-4B5F-9CD5-37FCFD13F5F8}" type="pres">
      <dgm:prSet presAssocID="{1E823CD0-CE8D-4CFB-9BFB-4F9D70CB123A}" presName="parentText" presStyleLbl="node1" presStyleIdx="3" presStyleCnt="5">
        <dgm:presLayoutVars>
          <dgm:chMax val="0"/>
          <dgm:bulletEnabled val="1"/>
        </dgm:presLayoutVars>
      </dgm:prSet>
      <dgm:spPr/>
      <dgm:t>
        <a:bodyPr/>
        <a:lstStyle/>
        <a:p>
          <a:endParaRPr lang="ru-RU"/>
        </a:p>
      </dgm:t>
    </dgm:pt>
    <dgm:pt modelId="{93A8B0B4-691E-42EC-B74B-5AC4A6CDB78E}" type="pres">
      <dgm:prSet presAssocID="{276237BD-858E-48E0-A1D5-0C8F8DB625C8}" presName="spacer" presStyleCnt="0"/>
      <dgm:spPr/>
    </dgm:pt>
    <dgm:pt modelId="{8609FFC6-B1BE-46DB-B4BE-E952F803E0CB}" type="pres">
      <dgm:prSet presAssocID="{54B984D4-0D65-4C8F-B4FD-0A611B5BE1CC}" presName="parentText" presStyleLbl="node1" presStyleIdx="4" presStyleCnt="5">
        <dgm:presLayoutVars>
          <dgm:chMax val="0"/>
          <dgm:bulletEnabled val="1"/>
        </dgm:presLayoutVars>
      </dgm:prSet>
      <dgm:spPr/>
      <dgm:t>
        <a:bodyPr/>
        <a:lstStyle/>
        <a:p>
          <a:endParaRPr lang="ru-RU"/>
        </a:p>
      </dgm:t>
    </dgm:pt>
  </dgm:ptLst>
  <dgm:cxnLst>
    <dgm:cxn modelId="{DD793614-22E5-4AD1-9646-44A9FFB5D46D}" type="presOf" srcId="{1E823CD0-CE8D-4CFB-9BFB-4F9D70CB123A}" destId="{B7144197-1340-4B5F-9CD5-37FCFD13F5F8}" srcOrd="0" destOrd="0" presId="urn:microsoft.com/office/officeart/2005/8/layout/vList2#1"/>
    <dgm:cxn modelId="{84E9F4F5-8FB5-40BE-BA25-61521F29E438}" type="presOf" srcId="{54B984D4-0D65-4C8F-B4FD-0A611B5BE1CC}" destId="{8609FFC6-B1BE-46DB-B4BE-E952F803E0CB}" srcOrd="0" destOrd="0" presId="urn:microsoft.com/office/officeart/2005/8/layout/vList2#1"/>
    <dgm:cxn modelId="{7D8BE347-D754-4A88-AE5F-EDB6A911C0DB}" type="presOf" srcId="{3EE0DC09-4C71-4812-B84E-92DF259C3CA1}" destId="{5CB64D52-E551-4BA2-8AB8-BCE3D5A87CFD}" srcOrd="0" destOrd="0" presId="urn:microsoft.com/office/officeart/2005/8/layout/vList2#1"/>
    <dgm:cxn modelId="{8BAAB525-CC1A-4356-9308-FA3F4D8066D0}" srcId="{38193D9B-75C4-46D5-BD41-210366ECE459}" destId="{1E823CD0-CE8D-4CFB-9BFB-4F9D70CB123A}" srcOrd="3" destOrd="0" parTransId="{9BBDB02A-7EB1-46C0-BF36-187291EE3E43}" sibTransId="{276237BD-858E-48E0-A1D5-0C8F8DB625C8}"/>
    <dgm:cxn modelId="{F2A33EC4-60B2-451E-B591-E009A21A86B8}" srcId="{38193D9B-75C4-46D5-BD41-210366ECE459}" destId="{1AD9F1D3-CCF6-4498-9CF9-662DD80A6078}" srcOrd="2" destOrd="0" parTransId="{7EC79D24-8FBD-4CC9-BA89-40ED99EEBAB5}" sibTransId="{6D993B2E-3A86-4E08-A033-D9E09BDD1C77}"/>
    <dgm:cxn modelId="{FC1C49EC-27B1-46CF-AA0E-950E72477FC5}" type="presOf" srcId="{38193D9B-75C4-46D5-BD41-210366ECE459}" destId="{BC66446D-6FFC-47FD-8D39-DB4001161965}" srcOrd="0" destOrd="0" presId="urn:microsoft.com/office/officeart/2005/8/layout/vList2#1"/>
    <dgm:cxn modelId="{DB7ACB09-3CB3-480C-B77A-5351736A873B}" srcId="{38193D9B-75C4-46D5-BD41-210366ECE459}" destId="{54B984D4-0D65-4C8F-B4FD-0A611B5BE1CC}" srcOrd="4" destOrd="0" parTransId="{1A844F9E-C7AF-4DD6-A8F3-08AA946A0531}" sibTransId="{107BE7E6-4A01-4823-91CF-6BDE7923FD71}"/>
    <dgm:cxn modelId="{13BEB434-E1BD-4E76-A529-0C8DCD3792FA}" type="presOf" srcId="{1AD9F1D3-CCF6-4498-9CF9-662DD80A6078}" destId="{265C6BA5-4DB9-494C-88C8-C6FB10BCD6E3}" srcOrd="0" destOrd="0" presId="urn:microsoft.com/office/officeart/2005/8/layout/vList2#1"/>
    <dgm:cxn modelId="{1D81C8AE-B839-460D-8694-BEC2C4DDA7FA}" type="presOf" srcId="{A0568E2C-2C31-446F-B018-BCA0C2CAC2EE}" destId="{B0299258-1EDC-4B97-B2F8-1B8260D75A05}" srcOrd="0" destOrd="0" presId="urn:microsoft.com/office/officeart/2005/8/layout/vList2#1"/>
    <dgm:cxn modelId="{CD37135D-D1D7-4277-B0B4-F6F5DB2E58ED}" srcId="{38193D9B-75C4-46D5-BD41-210366ECE459}" destId="{3EE0DC09-4C71-4812-B84E-92DF259C3CA1}" srcOrd="0" destOrd="0" parTransId="{45F7B2F5-A11B-4565-B546-B1B3F92950EB}" sibTransId="{EA3A5041-2D37-486E-8C98-62D023D701A5}"/>
    <dgm:cxn modelId="{E50C4154-22F1-43AE-9B61-021D87F46D36}" srcId="{38193D9B-75C4-46D5-BD41-210366ECE459}" destId="{A0568E2C-2C31-446F-B018-BCA0C2CAC2EE}" srcOrd="1" destOrd="0" parTransId="{4522B861-CE7C-48AD-AD6C-9772907EF8E6}" sibTransId="{0A2EB455-7C77-4697-9B04-59AFA24641D1}"/>
    <dgm:cxn modelId="{1222462E-561A-4FF6-AF94-DF9526D176BC}" type="presParOf" srcId="{BC66446D-6FFC-47FD-8D39-DB4001161965}" destId="{5CB64D52-E551-4BA2-8AB8-BCE3D5A87CFD}" srcOrd="0" destOrd="0" presId="urn:microsoft.com/office/officeart/2005/8/layout/vList2#1"/>
    <dgm:cxn modelId="{1343805F-6E6A-4A56-AE19-F6805EE0E79A}" type="presParOf" srcId="{BC66446D-6FFC-47FD-8D39-DB4001161965}" destId="{26D1D191-9663-4C2E-94ED-94CE6D07E896}" srcOrd="1" destOrd="0" presId="urn:microsoft.com/office/officeart/2005/8/layout/vList2#1"/>
    <dgm:cxn modelId="{0C3FD013-6E1D-4023-BF33-17B600E81671}" type="presParOf" srcId="{BC66446D-6FFC-47FD-8D39-DB4001161965}" destId="{B0299258-1EDC-4B97-B2F8-1B8260D75A05}" srcOrd="2" destOrd="0" presId="urn:microsoft.com/office/officeart/2005/8/layout/vList2#1"/>
    <dgm:cxn modelId="{1A73E4FF-291C-4C41-AE02-9E8A2BAD117D}" type="presParOf" srcId="{BC66446D-6FFC-47FD-8D39-DB4001161965}" destId="{35D3C462-4E3B-44CD-A1D5-9533095FF297}" srcOrd="3" destOrd="0" presId="urn:microsoft.com/office/officeart/2005/8/layout/vList2#1"/>
    <dgm:cxn modelId="{428349B4-2803-4400-B50A-45EE45103BFB}" type="presParOf" srcId="{BC66446D-6FFC-47FD-8D39-DB4001161965}" destId="{265C6BA5-4DB9-494C-88C8-C6FB10BCD6E3}" srcOrd="4" destOrd="0" presId="urn:microsoft.com/office/officeart/2005/8/layout/vList2#1"/>
    <dgm:cxn modelId="{B459FC10-A30A-4F82-86A6-DB70F8039976}" type="presParOf" srcId="{BC66446D-6FFC-47FD-8D39-DB4001161965}" destId="{8ABCB8FA-A1E2-4AF8-A1BC-177A622CD58A}" srcOrd="5" destOrd="0" presId="urn:microsoft.com/office/officeart/2005/8/layout/vList2#1"/>
    <dgm:cxn modelId="{3FFDBF31-C85C-4A23-AF0D-324DB9577F9D}" type="presParOf" srcId="{BC66446D-6FFC-47FD-8D39-DB4001161965}" destId="{B7144197-1340-4B5F-9CD5-37FCFD13F5F8}" srcOrd="6" destOrd="0" presId="urn:microsoft.com/office/officeart/2005/8/layout/vList2#1"/>
    <dgm:cxn modelId="{DC4A1E7F-5BFF-4928-8230-61C47F03DED1}" type="presParOf" srcId="{BC66446D-6FFC-47FD-8D39-DB4001161965}" destId="{93A8B0B4-691E-42EC-B74B-5AC4A6CDB78E}" srcOrd="7" destOrd="0" presId="urn:microsoft.com/office/officeart/2005/8/layout/vList2#1"/>
    <dgm:cxn modelId="{20D78DC1-174D-4F87-A491-FF93FE51F92D}" type="presParOf" srcId="{BC66446D-6FFC-47FD-8D39-DB4001161965}" destId="{8609FFC6-B1BE-46DB-B4BE-E952F803E0CB}" srcOrd="8"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1BB59-8503-4536-AD57-9FB667476685}" type="doc">
      <dgm:prSet loTypeId="urn:microsoft.com/office/officeart/2005/8/layout/hierarchy5#1" loCatId="hierarchy" qsTypeId="urn:microsoft.com/office/officeart/2005/8/quickstyle/simple1#1" qsCatId="simple" csTypeId="urn:microsoft.com/office/officeart/2005/8/colors/accent1_2#2" csCatId="accent1" phldr="1"/>
      <dgm:spPr/>
      <dgm:t>
        <a:bodyPr/>
        <a:lstStyle/>
        <a:p>
          <a:endParaRPr lang="zh-CN" altLang="en-US"/>
        </a:p>
      </dgm:t>
    </dgm:pt>
    <dgm:pt modelId="{8E0DB268-C715-4A00-A88F-E12C72B2B920}">
      <dgm:prSet phldrT="[文本]" custT="1"/>
      <dgm:spPr/>
      <dgm:t>
        <a:bodyPr/>
        <a:lstStyle/>
        <a:p>
          <a:r>
            <a:rPr lang="zh-CN" altLang="en-US" sz="1200" b="1" dirty="0">
              <a:solidFill>
                <a:srgbClr val="FFFF00"/>
              </a:solidFill>
            </a:rPr>
            <a:t>制动功率不足</a:t>
          </a:r>
        </a:p>
      </dgm:t>
    </dgm:pt>
    <dgm:pt modelId="{0105CB43-9330-41E4-A125-03B07ABBB950}" type="parTrans" cxnId="{DEC2E1D6-AF8C-4F3A-8764-C649984DA298}">
      <dgm:prSet/>
      <dgm:spPr/>
      <dgm:t>
        <a:bodyPr/>
        <a:lstStyle/>
        <a:p>
          <a:endParaRPr lang="zh-CN" altLang="en-US" sz="1200" b="1">
            <a:solidFill>
              <a:srgbClr val="FFFF00"/>
            </a:solidFill>
          </a:endParaRPr>
        </a:p>
      </dgm:t>
    </dgm:pt>
    <dgm:pt modelId="{E8EF6AF6-22DA-4ACA-A74C-9D27A9265D52}" type="sibTrans" cxnId="{DEC2E1D6-AF8C-4F3A-8764-C649984DA298}">
      <dgm:prSet/>
      <dgm:spPr/>
      <dgm:t>
        <a:bodyPr/>
        <a:lstStyle/>
        <a:p>
          <a:endParaRPr lang="zh-CN" altLang="en-US" sz="1200" b="1">
            <a:solidFill>
              <a:srgbClr val="FFFF00"/>
            </a:solidFill>
          </a:endParaRPr>
        </a:p>
      </dgm:t>
    </dgm:pt>
    <dgm:pt modelId="{C4CD79AB-1E7D-4F72-9C54-125ED56B5315}">
      <dgm:prSet phldrT="[文本]" custT="1"/>
      <dgm:spPr/>
      <dgm:t>
        <a:bodyPr/>
        <a:lstStyle/>
        <a:p>
          <a:r>
            <a:rPr lang="zh-CN" altLang="en-US" sz="1200" b="1" dirty="0">
              <a:solidFill>
                <a:srgbClr val="FFFF00"/>
              </a:solidFill>
            </a:rPr>
            <a:t>电路（线束）</a:t>
          </a:r>
        </a:p>
      </dgm:t>
    </dgm:pt>
    <dgm:pt modelId="{E0A29C8F-ACE8-431D-844C-2A54801F5303}" type="parTrans" cxnId="{3BF3168E-76BA-4C0F-9E58-B2D2FC84432F}">
      <dgm:prSet custT="1"/>
      <dgm:spPr/>
      <dgm:t>
        <a:bodyPr/>
        <a:lstStyle/>
        <a:p>
          <a:endParaRPr lang="zh-CN" altLang="en-US" sz="1200" b="1">
            <a:solidFill>
              <a:srgbClr val="FFFF00"/>
            </a:solidFill>
          </a:endParaRPr>
        </a:p>
      </dgm:t>
    </dgm:pt>
    <dgm:pt modelId="{86B05B44-B473-41AE-9AA5-652876DCC713}" type="sibTrans" cxnId="{3BF3168E-76BA-4C0F-9E58-B2D2FC84432F}">
      <dgm:prSet/>
      <dgm:spPr/>
      <dgm:t>
        <a:bodyPr/>
        <a:lstStyle/>
        <a:p>
          <a:endParaRPr lang="zh-CN" altLang="en-US" sz="1200" b="1">
            <a:solidFill>
              <a:srgbClr val="FFFF00"/>
            </a:solidFill>
          </a:endParaRPr>
        </a:p>
      </dgm:t>
    </dgm:pt>
    <dgm:pt modelId="{6384312E-2976-4E26-9C97-57284A2457DE}">
      <dgm:prSet phldrT="[文本]" custT="1"/>
      <dgm:spPr/>
      <dgm:t>
        <a:bodyPr/>
        <a:lstStyle/>
        <a:p>
          <a:r>
            <a:rPr lang="zh-CN" altLang="en-US" sz="1200" b="1" dirty="0">
              <a:solidFill>
                <a:srgbClr val="FFFF00"/>
              </a:solidFill>
            </a:rPr>
            <a:t>整车制动线束松脱</a:t>
          </a:r>
          <a:r>
            <a:rPr lang="en-US" altLang="zh-CN" sz="1200" b="1" dirty="0">
              <a:solidFill>
                <a:srgbClr val="FFFF00"/>
              </a:solidFill>
            </a:rPr>
            <a:t>/</a:t>
          </a:r>
          <a:r>
            <a:rPr lang="zh-CN" altLang="en-US" sz="1200" b="1" dirty="0">
              <a:solidFill>
                <a:srgbClr val="FFFF00"/>
              </a:solidFill>
            </a:rPr>
            <a:t>继电器短、开路</a:t>
          </a:r>
        </a:p>
      </dgm:t>
    </dgm:pt>
    <dgm:pt modelId="{9869D1DF-BE9B-4458-9DE1-B7B517778AF3}" type="parTrans" cxnId="{AAC5C9C2-22A1-4F4B-BD0F-0B0957274701}">
      <dgm:prSet custT="1"/>
      <dgm:spPr/>
      <dgm:t>
        <a:bodyPr/>
        <a:lstStyle/>
        <a:p>
          <a:endParaRPr lang="zh-CN" altLang="en-US" sz="1200" b="1">
            <a:solidFill>
              <a:srgbClr val="FFFF00"/>
            </a:solidFill>
          </a:endParaRPr>
        </a:p>
      </dgm:t>
    </dgm:pt>
    <dgm:pt modelId="{6F912443-7F6B-4BB5-A6EC-95D5F1E51E41}" type="sibTrans" cxnId="{AAC5C9C2-22A1-4F4B-BD0F-0B0957274701}">
      <dgm:prSet/>
      <dgm:spPr/>
      <dgm:t>
        <a:bodyPr/>
        <a:lstStyle/>
        <a:p>
          <a:endParaRPr lang="zh-CN" altLang="en-US" sz="1200" b="1">
            <a:solidFill>
              <a:srgbClr val="FFFF00"/>
            </a:solidFill>
          </a:endParaRPr>
        </a:p>
      </dgm:t>
    </dgm:pt>
    <dgm:pt modelId="{AF5F9665-5E0A-4373-8CEC-33EE5A1AEE2B}">
      <dgm:prSet phldrT="[文本]" custT="1"/>
      <dgm:spPr/>
      <dgm:t>
        <a:bodyPr/>
        <a:lstStyle/>
        <a:p>
          <a:r>
            <a:rPr lang="zh-CN" altLang="en-US" sz="1200" b="1" dirty="0">
              <a:solidFill>
                <a:srgbClr val="FFFF00"/>
              </a:solidFill>
            </a:rPr>
            <a:t>制动电磁阀线束忘接</a:t>
          </a:r>
        </a:p>
      </dgm:t>
    </dgm:pt>
    <dgm:pt modelId="{2960400C-EB08-471E-8961-CC8F5C19F0A1}" type="parTrans" cxnId="{A62B34C7-4F72-4C36-A0A6-75D8DC55D7CC}">
      <dgm:prSet custT="1"/>
      <dgm:spPr/>
      <dgm:t>
        <a:bodyPr/>
        <a:lstStyle/>
        <a:p>
          <a:endParaRPr lang="zh-CN" altLang="en-US" sz="1200" b="1">
            <a:solidFill>
              <a:srgbClr val="FFFF00"/>
            </a:solidFill>
          </a:endParaRPr>
        </a:p>
      </dgm:t>
    </dgm:pt>
    <dgm:pt modelId="{F0A01EE0-5004-4EAA-82D1-E9778446A46D}" type="sibTrans" cxnId="{A62B34C7-4F72-4C36-A0A6-75D8DC55D7CC}">
      <dgm:prSet/>
      <dgm:spPr/>
      <dgm:t>
        <a:bodyPr/>
        <a:lstStyle/>
        <a:p>
          <a:endParaRPr lang="zh-CN" altLang="en-US" sz="1200" b="1">
            <a:solidFill>
              <a:srgbClr val="FFFF00"/>
            </a:solidFill>
          </a:endParaRPr>
        </a:p>
      </dgm:t>
    </dgm:pt>
    <dgm:pt modelId="{F1C3F920-8FC6-4067-AF61-EE832F369A17}">
      <dgm:prSet phldrT="[文本]" custT="1"/>
      <dgm:spPr/>
      <dgm:t>
        <a:bodyPr/>
        <a:lstStyle/>
        <a:p>
          <a:r>
            <a:rPr lang="zh-CN" altLang="en-US" sz="1200" b="1" dirty="0">
              <a:solidFill>
                <a:srgbClr val="FFFF00"/>
              </a:solidFill>
            </a:rPr>
            <a:t>油路</a:t>
          </a:r>
        </a:p>
      </dgm:t>
    </dgm:pt>
    <dgm:pt modelId="{35015796-5F5D-4FB8-872F-D2230637CF5D}" type="parTrans" cxnId="{130B095B-8486-4D91-B0E6-852E64DBC7AD}">
      <dgm:prSet custT="1"/>
      <dgm:spPr/>
      <dgm:t>
        <a:bodyPr/>
        <a:lstStyle/>
        <a:p>
          <a:endParaRPr lang="zh-CN" altLang="en-US" sz="1200" b="1">
            <a:solidFill>
              <a:srgbClr val="FFFF00"/>
            </a:solidFill>
          </a:endParaRPr>
        </a:p>
      </dgm:t>
    </dgm:pt>
    <dgm:pt modelId="{C34EEB05-1776-4198-A4EC-089AB2B8A1C5}" type="sibTrans" cxnId="{130B095B-8486-4D91-B0E6-852E64DBC7AD}">
      <dgm:prSet/>
      <dgm:spPr/>
      <dgm:t>
        <a:bodyPr/>
        <a:lstStyle/>
        <a:p>
          <a:endParaRPr lang="zh-CN" altLang="en-US" sz="1200" b="1">
            <a:solidFill>
              <a:srgbClr val="FFFF00"/>
            </a:solidFill>
          </a:endParaRPr>
        </a:p>
      </dgm:t>
    </dgm:pt>
    <dgm:pt modelId="{23B4C72A-6D0C-470D-9C74-1C800C2DACF1}">
      <dgm:prSet phldrT="[文本]" custT="1"/>
      <dgm:spPr/>
      <dgm:t>
        <a:bodyPr/>
        <a:lstStyle/>
        <a:p>
          <a:r>
            <a:rPr lang="zh-CN" altLang="en-US" sz="1200" b="1" dirty="0">
              <a:solidFill>
                <a:srgbClr val="FFFF00"/>
              </a:solidFill>
            </a:rPr>
            <a:t>制动机油管路堵塞</a:t>
          </a:r>
        </a:p>
      </dgm:t>
    </dgm:pt>
    <dgm:pt modelId="{5BC8CDC4-4C7A-4D10-803F-D993930111A5}" type="parTrans" cxnId="{6D7E3B53-D6B6-4868-B90B-7E4D852C8ED3}">
      <dgm:prSet custT="1"/>
      <dgm:spPr/>
      <dgm:t>
        <a:bodyPr/>
        <a:lstStyle/>
        <a:p>
          <a:endParaRPr lang="zh-CN" altLang="en-US" sz="1200" b="1">
            <a:solidFill>
              <a:srgbClr val="FFFF00"/>
            </a:solidFill>
          </a:endParaRPr>
        </a:p>
      </dgm:t>
    </dgm:pt>
    <dgm:pt modelId="{77256CDB-2631-4995-93B7-1892941D0106}" type="sibTrans" cxnId="{6D7E3B53-D6B6-4868-B90B-7E4D852C8ED3}">
      <dgm:prSet/>
      <dgm:spPr/>
      <dgm:t>
        <a:bodyPr/>
        <a:lstStyle/>
        <a:p>
          <a:endParaRPr lang="zh-CN" altLang="en-US" sz="1200" b="1">
            <a:solidFill>
              <a:srgbClr val="FFFF00"/>
            </a:solidFill>
          </a:endParaRPr>
        </a:p>
      </dgm:t>
    </dgm:pt>
    <dgm:pt modelId="{E51598A7-7E90-4ACF-AA40-D6C0E6E78F57}">
      <dgm:prSet phldrT="[文本]" custT="1"/>
      <dgm:spPr/>
      <dgm:t>
        <a:bodyPr/>
        <a:lstStyle/>
        <a:p>
          <a:r>
            <a:rPr lang="zh-CN" altLang="en-US" sz="1200" b="1" dirty="0">
              <a:solidFill>
                <a:srgbClr val="FFFF00"/>
              </a:solidFill>
            </a:rPr>
            <a:t>气路</a:t>
          </a:r>
        </a:p>
      </dgm:t>
    </dgm:pt>
    <dgm:pt modelId="{ED463F6F-1984-4910-9805-550944B65EC8}" type="parTrans" cxnId="{887BE429-DA12-47F6-9DF6-74B1B78BC4E2}">
      <dgm:prSet custT="1"/>
      <dgm:spPr/>
      <dgm:t>
        <a:bodyPr/>
        <a:lstStyle/>
        <a:p>
          <a:endParaRPr lang="zh-CN" altLang="en-US" sz="1200" b="1">
            <a:solidFill>
              <a:srgbClr val="FFFF00"/>
            </a:solidFill>
          </a:endParaRPr>
        </a:p>
      </dgm:t>
    </dgm:pt>
    <dgm:pt modelId="{5B0BE042-EF37-4036-A5B7-48F66760665D}" type="sibTrans" cxnId="{887BE429-DA12-47F6-9DF6-74B1B78BC4E2}">
      <dgm:prSet/>
      <dgm:spPr/>
      <dgm:t>
        <a:bodyPr/>
        <a:lstStyle/>
        <a:p>
          <a:endParaRPr lang="zh-CN" altLang="en-US" sz="1200" b="1">
            <a:solidFill>
              <a:srgbClr val="FFFF00"/>
            </a:solidFill>
          </a:endParaRPr>
        </a:p>
      </dgm:t>
    </dgm:pt>
    <dgm:pt modelId="{0CACD8C2-8DE0-4701-9C00-FEEAAEDD208D}">
      <dgm:prSet phldrT="[文本]" custT="1"/>
      <dgm:spPr/>
      <dgm:t>
        <a:bodyPr/>
        <a:lstStyle/>
        <a:p>
          <a:r>
            <a:rPr lang="zh-CN" altLang="en-US" sz="1200" b="1" dirty="0">
              <a:solidFill>
                <a:srgbClr val="FFFF00"/>
              </a:solidFill>
            </a:rPr>
            <a:t>制动机油管路单向阀故障</a:t>
          </a:r>
        </a:p>
      </dgm:t>
    </dgm:pt>
    <dgm:pt modelId="{2CF61922-4873-4FFA-82B7-3E9033EC6D36}" type="parTrans" cxnId="{34FA4ECC-0A95-46D5-A3FF-76998B2862DB}">
      <dgm:prSet custT="1"/>
      <dgm:spPr/>
      <dgm:t>
        <a:bodyPr/>
        <a:lstStyle/>
        <a:p>
          <a:endParaRPr lang="zh-CN" altLang="en-US" sz="1200" b="1">
            <a:solidFill>
              <a:srgbClr val="FFFF00"/>
            </a:solidFill>
          </a:endParaRPr>
        </a:p>
      </dgm:t>
    </dgm:pt>
    <dgm:pt modelId="{8F4DA5A4-D8C9-4A75-A72E-FF3127687A21}" type="sibTrans" cxnId="{34FA4ECC-0A95-46D5-A3FF-76998B2862DB}">
      <dgm:prSet/>
      <dgm:spPr/>
      <dgm:t>
        <a:bodyPr/>
        <a:lstStyle/>
        <a:p>
          <a:endParaRPr lang="zh-CN" altLang="en-US" sz="1200" b="1">
            <a:solidFill>
              <a:srgbClr val="FFFF00"/>
            </a:solidFill>
          </a:endParaRPr>
        </a:p>
      </dgm:t>
    </dgm:pt>
    <dgm:pt modelId="{7E3DEC77-F7A7-4A53-9875-2FBDE62BA86F}">
      <dgm:prSet phldrT="[文本]" custT="1"/>
      <dgm:spPr/>
      <dgm:t>
        <a:bodyPr/>
        <a:lstStyle/>
        <a:p>
          <a:r>
            <a:rPr lang="zh-CN" altLang="en-US" sz="1200" b="1" dirty="0">
              <a:solidFill>
                <a:srgbClr val="FFFF00"/>
              </a:solidFill>
            </a:rPr>
            <a:t>空滤器堵塞</a:t>
          </a:r>
        </a:p>
      </dgm:t>
    </dgm:pt>
    <dgm:pt modelId="{F0053892-443A-457C-B7B3-3A5B8E862937}" type="parTrans" cxnId="{CE9C9B79-8939-4CF2-BD14-88CBBD501C26}">
      <dgm:prSet custT="1"/>
      <dgm:spPr/>
      <dgm:t>
        <a:bodyPr/>
        <a:lstStyle/>
        <a:p>
          <a:endParaRPr lang="zh-CN" altLang="en-US" sz="1200" b="1">
            <a:solidFill>
              <a:srgbClr val="FFFF00"/>
            </a:solidFill>
          </a:endParaRPr>
        </a:p>
      </dgm:t>
    </dgm:pt>
    <dgm:pt modelId="{DEEA1D08-FBB2-48D5-A8BC-D28655163AB2}" type="sibTrans" cxnId="{CE9C9B79-8939-4CF2-BD14-88CBBD501C26}">
      <dgm:prSet/>
      <dgm:spPr/>
      <dgm:t>
        <a:bodyPr/>
        <a:lstStyle/>
        <a:p>
          <a:endParaRPr lang="zh-CN" altLang="en-US" sz="1200" b="1">
            <a:solidFill>
              <a:srgbClr val="FFFF00"/>
            </a:solidFill>
          </a:endParaRPr>
        </a:p>
      </dgm:t>
    </dgm:pt>
    <dgm:pt modelId="{D2EDCEDF-7F8E-4307-A1B3-CAE64C014643}">
      <dgm:prSet phldrT="[文本]" custT="1"/>
      <dgm:spPr/>
      <dgm:t>
        <a:bodyPr/>
        <a:lstStyle/>
        <a:p>
          <a:r>
            <a:rPr lang="zh-CN" altLang="en-US" sz="1200" b="1" dirty="0">
              <a:solidFill>
                <a:srgbClr val="FFFF00"/>
              </a:solidFill>
            </a:rPr>
            <a:t>中冷器阻力过大，进气不足</a:t>
          </a:r>
        </a:p>
      </dgm:t>
    </dgm:pt>
    <dgm:pt modelId="{293B536D-9107-4578-B806-CF939011178C}" type="parTrans" cxnId="{CAD818B8-7EB0-4279-947A-5D4FEE0320C8}">
      <dgm:prSet custT="1"/>
      <dgm:spPr/>
      <dgm:t>
        <a:bodyPr/>
        <a:lstStyle/>
        <a:p>
          <a:endParaRPr lang="zh-CN" altLang="en-US" sz="1200" b="1">
            <a:solidFill>
              <a:srgbClr val="FFFF00"/>
            </a:solidFill>
          </a:endParaRPr>
        </a:p>
      </dgm:t>
    </dgm:pt>
    <dgm:pt modelId="{54FDAF22-1977-45E2-AAF6-72B7C5492978}" type="sibTrans" cxnId="{CAD818B8-7EB0-4279-947A-5D4FEE0320C8}">
      <dgm:prSet/>
      <dgm:spPr/>
      <dgm:t>
        <a:bodyPr/>
        <a:lstStyle/>
        <a:p>
          <a:endParaRPr lang="zh-CN" altLang="en-US" sz="1200" b="1">
            <a:solidFill>
              <a:srgbClr val="FFFF00"/>
            </a:solidFill>
          </a:endParaRPr>
        </a:p>
      </dgm:t>
    </dgm:pt>
    <dgm:pt modelId="{5CFB4F26-121A-4086-8AF3-7EA220213565}">
      <dgm:prSet phldrT="[文本]" custT="1"/>
      <dgm:spPr/>
      <dgm:t>
        <a:bodyPr/>
        <a:lstStyle/>
        <a:p>
          <a:r>
            <a:rPr lang="zh-CN" altLang="en-US" sz="1200" b="1" dirty="0">
              <a:solidFill>
                <a:srgbClr val="FFFF00"/>
              </a:solidFill>
            </a:rPr>
            <a:t>增压器异常</a:t>
          </a:r>
        </a:p>
      </dgm:t>
    </dgm:pt>
    <dgm:pt modelId="{42756AA6-98DC-415A-8020-4400DE1BAAC7}" type="parTrans" cxnId="{8285DB0F-2C1F-4777-8FE0-586D871B6619}">
      <dgm:prSet custT="1"/>
      <dgm:spPr/>
      <dgm:t>
        <a:bodyPr/>
        <a:lstStyle/>
        <a:p>
          <a:endParaRPr lang="zh-CN" altLang="en-US" sz="1200" b="1">
            <a:solidFill>
              <a:srgbClr val="FFFF00"/>
            </a:solidFill>
          </a:endParaRPr>
        </a:p>
      </dgm:t>
    </dgm:pt>
    <dgm:pt modelId="{26622B16-0AEF-4F11-A731-F661EE6866C9}" type="sibTrans" cxnId="{8285DB0F-2C1F-4777-8FE0-586D871B6619}">
      <dgm:prSet/>
      <dgm:spPr/>
      <dgm:t>
        <a:bodyPr/>
        <a:lstStyle/>
        <a:p>
          <a:endParaRPr lang="zh-CN" altLang="en-US" sz="1200" b="1">
            <a:solidFill>
              <a:srgbClr val="FFFF00"/>
            </a:solidFill>
          </a:endParaRPr>
        </a:p>
      </dgm:t>
    </dgm:pt>
    <dgm:pt modelId="{0555C4C7-006C-477C-9DE2-5A5D0A2CEBC9}" type="pres">
      <dgm:prSet presAssocID="{7B91BB59-8503-4536-AD57-9FB667476685}" presName="mainComposite" presStyleCnt="0">
        <dgm:presLayoutVars>
          <dgm:chPref val="1"/>
          <dgm:dir/>
          <dgm:animOne val="branch"/>
          <dgm:animLvl val="lvl"/>
          <dgm:resizeHandles val="exact"/>
        </dgm:presLayoutVars>
      </dgm:prSet>
      <dgm:spPr/>
      <dgm:t>
        <a:bodyPr/>
        <a:lstStyle/>
        <a:p>
          <a:endParaRPr lang="ru-RU"/>
        </a:p>
      </dgm:t>
    </dgm:pt>
    <dgm:pt modelId="{5463D7D1-6933-4410-9EC7-9D3157A260F6}" type="pres">
      <dgm:prSet presAssocID="{7B91BB59-8503-4536-AD57-9FB667476685}" presName="hierFlow" presStyleCnt="0"/>
      <dgm:spPr/>
    </dgm:pt>
    <dgm:pt modelId="{16A26B91-B61C-44D7-83C5-79215E64981B}" type="pres">
      <dgm:prSet presAssocID="{7B91BB59-8503-4536-AD57-9FB667476685}" presName="hierChild1" presStyleCnt="0">
        <dgm:presLayoutVars>
          <dgm:chPref val="1"/>
          <dgm:animOne val="branch"/>
          <dgm:animLvl val="lvl"/>
        </dgm:presLayoutVars>
      </dgm:prSet>
      <dgm:spPr/>
    </dgm:pt>
    <dgm:pt modelId="{51876010-226D-488C-B729-3BD73CF3E594}" type="pres">
      <dgm:prSet presAssocID="{8E0DB268-C715-4A00-A88F-E12C72B2B920}" presName="Name17" presStyleCnt="0"/>
      <dgm:spPr/>
    </dgm:pt>
    <dgm:pt modelId="{AB885E5D-2B27-42A7-9004-A0B09A51BBC0}" type="pres">
      <dgm:prSet presAssocID="{8E0DB268-C715-4A00-A88F-E12C72B2B920}" presName="level1Shape" presStyleLbl="node0" presStyleIdx="0" presStyleCnt="1">
        <dgm:presLayoutVars>
          <dgm:chPref val="3"/>
        </dgm:presLayoutVars>
      </dgm:prSet>
      <dgm:spPr/>
      <dgm:t>
        <a:bodyPr/>
        <a:lstStyle/>
        <a:p>
          <a:endParaRPr lang="ru-RU"/>
        </a:p>
      </dgm:t>
    </dgm:pt>
    <dgm:pt modelId="{3B663073-C9A8-49B5-9CDD-558D80F7412A}" type="pres">
      <dgm:prSet presAssocID="{8E0DB268-C715-4A00-A88F-E12C72B2B920}" presName="hierChild2" presStyleCnt="0"/>
      <dgm:spPr/>
    </dgm:pt>
    <dgm:pt modelId="{B6973EB6-BFE8-44F2-9AA2-F5300E7083B9}" type="pres">
      <dgm:prSet presAssocID="{E0A29C8F-ACE8-431D-844C-2A54801F5303}" presName="Name25" presStyleLbl="parChTrans1D2" presStyleIdx="0" presStyleCnt="3"/>
      <dgm:spPr/>
      <dgm:t>
        <a:bodyPr/>
        <a:lstStyle/>
        <a:p>
          <a:endParaRPr lang="ru-RU"/>
        </a:p>
      </dgm:t>
    </dgm:pt>
    <dgm:pt modelId="{C677B693-47CA-4AB3-81C2-A8D71B4A9C38}" type="pres">
      <dgm:prSet presAssocID="{E0A29C8F-ACE8-431D-844C-2A54801F5303}" presName="connTx" presStyleLbl="parChTrans1D2" presStyleIdx="0" presStyleCnt="3"/>
      <dgm:spPr/>
      <dgm:t>
        <a:bodyPr/>
        <a:lstStyle/>
        <a:p>
          <a:endParaRPr lang="ru-RU"/>
        </a:p>
      </dgm:t>
    </dgm:pt>
    <dgm:pt modelId="{F447FAAD-9636-4F00-B6BB-56BBD1FAAC10}" type="pres">
      <dgm:prSet presAssocID="{C4CD79AB-1E7D-4F72-9C54-125ED56B5315}" presName="Name30" presStyleCnt="0"/>
      <dgm:spPr/>
    </dgm:pt>
    <dgm:pt modelId="{83AAB207-AD8C-4223-8E70-79A4E0DD0EA0}" type="pres">
      <dgm:prSet presAssocID="{C4CD79AB-1E7D-4F72-9C54-125ED56B5315}" presName="level2Shape" presStyleLbl="node2" presStyleIdx="0" presStyleCnt="3"/>
      <dgm:spPr/>
      <dgm:t>
        <a:bodyPr/>
        <a:lstStyle/>
        <a:p>
          <a:endParaRPr lang="ru-RU"/>
        </a:p>
      </dgm:t>
    </dgm:pt>
    <dgm:pt modelId="{E2D7739C-B1A3-417D-9F9B-11F4245E4455}" type="pres">
      <dgm:prSet presAssocID="{C4CD79AB-1E7D-4F72-9C54-125ED56B5315}" presName="hierChild3" presStyleCnt="0"/>
      <dgm:spPr/>
    </dgm:pt>
    <dgm:pt modelId="{88EA0E62-9EAC-4534-9EDE-83B8EFF77D9E}" type="pres">
      <dgm:prSet presAssocID="{9869D1DF-BE9B-4458-9DE1-B7B517778AF3}" presName="Name25" presStyleLbl="parChTrans1D3" presStyleIdx="0" presStyleCnt="7"/>
      <dgm:spPr/>
      <dgm:t>
        <a:bodyPr/>
        <a:lstStyle/>
        <a:p>
          <a:endParaRPr lang="ru-RU"/>
        </a:p>
      </dgm:t>
    </dgm:pt>
    <dgm:pt modelId="{BC8274DD-63BB-4490-9517-1E635E102893}" type="pres">
      <dgm:prSet presAssocID="{9869D1DF-BE9B-4458-9DE1-B7B517778AF3}" presName="connTx" presStyleLbl="parChTrans1D3" presStyleIdx="0" presStyleCnt="7"/>
      <dgm:spPr/>
      <dgm:t>
        <a:bodyPr/>
        <a:lstStyle/>
        <a:p>
          <a:endParaRPr lang="ru-RU"/>
        </a:p>
      </dgm:t>
    </dgm:pt>
    <dgm:pt modelId="{A60F1591-EEA9-411D-B7F5-2CDB5AAF4212}" type="pres">
      <dgm:prSet presAssocID="{6384312E-2976-4E26-9C97-57284A2457DE}" presName="Name30" presStyleCnt="0"/>
      <dgm:spPr/>
    </dgm:pt>
    <dgm:pt modelId="{8BEF07AC-4CE7-491B-A785-336A648587A0}" type="pres">
      <dgm:prSet presAssocID="{6384312E-2976-4E26-9C97-57284A2457DE}" presName="level2Shape" presStyleLbl="node3" presStyleIdx="0" presStyleCnt="7" custScaleX="278411" custScaleY="75290"/>
      <dgm:spPr/>
      <dgm:t>
        <a:bodyPr/>
        <a:lstStyle/>
        <a:p>
          <a:endParaRPr lang="ru-RU"/>
        </a:p>
      </dgm:t>
    </dgm:pt>
    <dgm:pt modelId="{95BD44AF-9636-42BA-ACA3-4AFB064C15BA}" type="pres">
      <dgm:prSet presAssocID="{6384312E-2976-4E26-9C97-57284A2457DE}" presName="hierChild3" presStyleCnt="0"/>
      <dgm:spPr/>
    </dgm:pt>
    <dgm:pt modelId="{49825D66-BAC5-4148-84AC-BC902D3766CE}" type="pres">
      <dgm:prSet presAssocID="{2960400C-EB08-471E-8961-CC8F5C19F0A1}" presName="Name25" presStyleLbl="parChTrans1D3" presStyleIdx="1" presStyleCnt="7"/>
      <dgm:spPr/>
      <dgm:t>
        <a:bodyPr/>
        <a:lstStyle/>
        <a:p>
          <a:endParaRPr lang="ru-RU"/>
        </a:p>
      </dgm:t>
    </dgm:pt>
    <dgm:pt modelId="{C0D7053C-1807-494A-9D3F-B4B99077FE1B}" type="pres">
      <dgm:prSet presAssocID="{2960400C-EB08-471E-8961-CC8F5C19F0A1}" presName="connTx" presStyleLbl="parChTrans1D3" presStyleIdx="1" presStyleCnt="7"/>
      <dgm:spPr/>
      <dgm:t>
        <a:bodyPr/>
        <a:lstStyle/>
        <a:p>
          <a:endParaRPr lang="ru-RU"/>
        </a:p>
      </dgm:t>
    </dgm:pt>
    <dgm:pt modelId="{17801389-AF48-4852-9C9E-D85FC196A51C}" type="pres">
      <dgm:prSet presAssocID="{AF5F9665-5E0A-4373-8CEC-33EE5A1AEE2B}" presName="Name30" presStyleCnt="0"/>
      <dgm:spPr/>
    </dgm:pt>
    <dgm:pt modelId="{41A852D7-91DA-46FC-A18B-9923920E233A}" type="pres">
      <dgm:prSet presAssocID="{AF5F9665-5E0A-4373-8CEC-33EE5A1AEE2B}" presName="level2Shape" presStyleLbl="node3" presStyleIdx="1" presStyleCnt="7" custScaleX="278411" custScaleY="75290"/>
      <dgm:spPr/>
      <dgm:t>
        <a:bodyPr/>
        <a:lstStyle/>
        <a:p>
          <a:endParaRPr lang="ru-RU"/>
        </a:p>
      </dgm:t>
    </dgm:pt>
    <dgm:pt modelId="{D62161C7-05F3-4CE9-9C9C-0CB2A1C0DB1B}" type="pres">
      <dgm:prSet presAssocID="{AF5F9665-5E0A-4373-8CEC-33EE5A1AEE2B}" presName="hierChild3" presStyleCnt="0"/>
      <dgm:spPr/>
    </dgm:pt>
    <dgm:pt modelId="{7B3CED42-FE8F-449F-B077-54B70AB99C9E}" type="pres">
      <dgm:prSet presAssocID="{35015796-5F5D-4FB8-872F-D2230637CF5D}" presName="Name25" presStyleLbl="parChTrans1D2" presStyleIdx="1" presStyleCnt="3"/>
      <dgm:spPr/>
      <dgm:t>
        <a:bodyPr/>
        <a:lstStyle/>
        <a:p>
          <a:endParaRPr lang="ru-RU"/>
        </a:p>
      </dgm:t>
    </dgm:pt>
    <dgm:pt modelId="{C087FDAC-FDBA-4A1E-A0BE-57CE258E4ADA}" type="pres">
      <dgm:prSet presAssocID="{35015796-5F5D-4FB8-872F-D2230637CF5D}" presName="connTx" presStyleLbl="parChTrans1D2" presStyleIdx="1" presStyleCnt="3"/>
      <dgm:spPr/>
      <dgm:t>
        <a:bodyPr/>
        <a:lstStyle/>
        <a:p>
          <a:endParaRPr lang="ru-RU"/>
        </a:p>
      </dgm:t>
    </dgm:pt>
    <dgm:pt modelId="{1B208409-E8D4-4900-9B7E-00EA1134244A}" type="pres">
      <dgm:prSet presAssocID="{F1C3F920-8FC6-4067-AF61-EE832F369A17}" presName="Name30" presStyleCnt="0"/>
      <dgm:spPr/>
    </dgm:pt>
    <dgm:pt modelId="{D20075AE-DDED-4A6B-96D9-293A4535A6DA}" type="pres">
      <dgm:prSet presAssocID="{F1C3F920-8FC6-4067-AF61-EE832F369A17}" presName="level2Shape" presStyleLbl="node2" presStyleIdx="1" presStyleCnt="3"/>
      <dgm:spPr/>
      <dgm:t>
        <a:bodyPr/>
        <a:lstStyle/>
        <a:p>
          <a:endParaRPr lang="ru-RU"/>
        </a:p>
      </dgm:t>
    </dgm:pt>
    <dgm:pt modelId="{3D945372-03D2-4054-BA11-D0D262283157}" type="pres">
      <dgm:prSet presAssocID="{F1C3F920-8FC6-4067-AF61-EE832F369A17}" presName="hierChild3" presStyleCnt="0"/>
      <dgm:spPr/>
    </dgm:pt>
    <dgm:pt modelId="{61C4AC99-E9BB-49CA-9205-B8231F508889}" type="pres">
      <dgm:prSet presAssocID="{5BC8CDC4-4C7A-4D10-803F-D993930111A5}" presName="Name25" presStyleLbl="parChTrans1D3" presStyleIdx="2" presStyleCnt="7"/>
      <dgm:spPr/>
      <dgm:t>
        <a:bodyPr/>
        <a:lstStyle/>
        <a:p>
          <a:endParaRPr lang="ru-RU"/>
        </a:p>
      </dgm:t>
    </dgm:pt>
    <dgm:pt modelId="{9F5C048D-A6CD-433F-A5CE-D71DE4075D84}" type="pres">
      <dgm:prSet presAssocID="{5BC8CDC4-4C7A-4D10-803F-D993930111A5}" presName="connTx" presStyleLbl="parChTrans1D3" presStyleIdx="2" presStyleCnt="7"/>
      <dgm:spPr/>
      <dgm:t>
        <a:bodyPr/>
        <a:lstStyle/>
        <a:p>
          <a:endParaRPr lang="ru-RU"/>
        </a:p>
      </dgm:t>
    </dgm:pt>
    <dgm:pt modelId="{2511F151-DB8F-458B-A35B-DE6F14CDFE1E}" type="pres">
      <dgm:prSet presAssocID="{23B4C72A-6D0C-470D-9C74-1C800C2DACF1}" presName="Name30" presStyleCnt="0"/>
      <dgm:spPr/>
    </dgm:pt>
    <dgm:pt modelId="{5228DCF1-15CF-427D-8AB3-99A7987EA45C}" type="pres">
      <dgm:prSet presAssocID="{23B4C72A-6D0C-470D-9C74-1C800C2DACF1}" presName="level2Shape" presStyleLbl="node3" presStyleIdx="2" presStyleCnt="7" custScaleX="278411" custScaleY="75290"/>
      <dgm:spPr/>
      <dgm:t>
        <a:bodyPr/>
        <a:lstStyle/>
        <a:p>
          <a:endParaRPr lang="ru-RU"/>
        </a:p>
      </dgm:t>
    </dgm:pt>
    <dgm:pt modelId="{808B291B-4875-41D9-AC6E-4C8E91FFE807}" type="pres">
      <dgm:prSet presAssocID="{23B4C72A-6D0C-470D-9C74-1C800C2DACF1}" presName="hierChild3" presStyleCnt="0"/>
      <dgm:spPr/>
    </dgm:pt>
    <dgm:pt modelId="{D8C6A450-1652-4B63-8275-9BC27A96FAE2}" type="pres">
      <dgm:prSet presAssocID="{2CF61922-4873-4FFA-82B7-3E9033EC6D36}" presName="Name25" presStyleLbl="parChTrans1D3" presStyleIdx="3" presStyleCnt="7"/>
      <dgm:spPr/>
      <dgm:t>
        <a:bodyPr/>
        <a:lstStyle/>
        <a:p>
          <a:endParaRPr lang="ru-RU"/>
        </a:p>
      </dgm:t>
    </dgm:pt>
    <dgm:pt modelId="{3A1EEE73-08BE-45E3-B9C9-E503602BEA02}" type="pres">
      <dgm:prSet presAssocID="{2CF61922-4873-4FFA-82B7-3E9033EC6D36}" presName="connTx" presStyleLbl="parChTrans1D3" presStyleIdx="3" presStyleCnt="7"/>
      <dgm:spPr/>
      <dgm:t>
        <a:bodyPr/>
        <a:lstStyle/>
        <a:p>
          <a:endParaRPr lang="ru-RU"/>
        </a:p>
      </dgm:t>
    </dgm:pt>
    <dgm:pt modelId="{F6983C3C-A8A0-4102-A050-CB3B3637C033}" type="pres">
      <dgm:prSet presAssocID="{0CACD8C2-8DE0-4701-9C00-FEEAAEDD208D}" presName="Name30" presStyleCnt="0"/>
      <dgm:spPr/>
    </dgm:pt>
    <dgm:pt modelId="{AE88D426-6B0B-4A65-9898-04CA63C3000D}" type="pres">
      <dgm:prSet presAssocID="{0CACD8C2-8DE0-4701-9C00-FEEAAEDD208D}" presName="level2Shape" presStyleLbl="node3" presStyleIdx="3" presStyleCnt="7" custScaleX="278411" custScaleY="75290"/>
      <dgm:spPr/>
      <dgm:t>
        <a:bodyPr/>
        <a:lstStyle/>
        <a:p>
          <a:endParaRPr lang="ru-RU"/>
        </a:p>
      </dgm:t>
    </dgm:pt>
    <dgm:pt modelId="{6D6A41EA-F168-4900-9C12-96BBD0DFD162}" type="pres">
      <dgm:prSet presAssocID="{0CACD8C2-8DE0-4701-9C00-FEEAAEDD208D}" presName="hierChild3" presStyleCnt="0"/>
      <dgm:spPr/>
    </dgm:pt>
    <dgm:pt modelId="{9C0958FE-6ADC-4060-B7F5-8E3FA28E428D}" type="pres">
      <dgm:prSet presAssocID="{ED463F6F-1984-4910-9805-550944B65EC8}" presName="Name25" presStyleLbl="parChTrans1D2" presStyleIdx="2" presStyleCnt="3"/>
      <dgm:spPr/>
      <dgm:t>
        <a:bodyPr/>
        <a:lstStyle/>
        <a:p>
          <a:endParaRPr lang="ru-RU"/>
        </a:p>
      </dgm:t>
    </dgm:pt>
    <dgm:pt modelId="{A620D8EA-6BB1-4C17-A2FB-807026EF08BB}" type="pres">
      <dgm:prSet presAssocID="{ED463F6F-1984-4910-9805-550944B65EC8}" presName="connTx" presStyleLbl="parChTrans1D2" presStyleIdx="2" presStyleCnt="3"/>
      <dgm:spPr/>
      <dgm:t>
        <a:bodyPr/>
        <a:lstStyle/>
        <a:p>
          <a:endParaRPr lang="ru-RU"/>
        </a:p>
      </dgm:t>
    </dgm:pt>
    <dgm:pt modelId="{4022E738-97EB-4576-9CCF-F1A551DB01C9}" type="pres">
      <dgm:prSet presAssocID="{E51598A7-7E90-4ACF-AA40-D6C0E6E78F57}" presName="Name30" presStyleCnt="0"/>
      <dgm:spPr/>
    </dgm:pt>
    <dgm:pt modelId="{55F9BE33-70EB-4F55-8F9E-D959CD2FA5DC}" type="pres">
      <dgm:prSet presAssocID="{E51598A7-7E90-4ACF-AA40-D6C0E6E78F57}" presName="level2Shape" presStyleLbl="node2" presStyleIdx="2" presStyleCnt="3"/>
      <dgm:spPr/>
      <dgm:t>
        <a:bodyPr/>
        <a:lstStyle/>
        <a:p>
          <a:endParaRPr lang="ru-RU"/>
        </a:p>
      </dgm:t>
    </dgm:pt>
    <dgm:pt modelId="{B6EC7A29-33D3-44A6-A2DA-86660E862F60}" type="pres">
      <dgm:prSet presAssocID="{E51598A7-7E90-4ACF-AA40-D6C0E6E78F57}" presName="hierChild3" presStyleCnt="0"/>
      <dgm:spPr/>
    </dgm:pt>
    <dgm:pt modelId="{2FF9CB49-4B5D-4B9B-B95B-BFEBBDB3F78B}" type="pres">
      <dgm:prSet presAssocID="{F0053892-443A-457C-B7B3-3A5B8E862937}" presName="Name25" presStyleLbl="parChTrans1D3" presStyleIdx="4" presStyleCnt="7"/>
      <dgm:spPr/>
      <dgm:t>
        <a:bodyPr/>
        <a:lstStyle/>
        <a:p>
          <a:endParaRPr lang="ru-RU"/>
        </a:p>
      </dgm:t>
    </dgm:pt>
    <dgm:pt modelId="{A8D43544-F598-4C9F-9CBB-C8B0A7C4BD1C}" type="pres">
      <dgm:prSet presAssocID="{F0053892-443A-457C-B7B3-3A5B8E862937}" presName="connTx" presStyleLbl="parChTrans1D3" presStyleIdx="4" presStyleCnt="7"/>
      <dgm:spPr/>
      <dgm:t>
        <a:bodyPr/>
        <a:lstStyle/>
        <a:p>
          <a:endParaRPr lang="ru-RU"/>
        </a:p>
      </dgm:t>
    </dgm:pt>
    <dgm:pt modelId="{687F6C3D-3DFA-4705-9A19-C40C6917AFCF}" type="pres">
      <dgm:prSet presAssocID="{7E3DEC77-F7A7-4A53-9875-2FBDE62BA86F}" presName="Name30" presStyleCnt="0"/>
      <dgm:spPr/>
    </dgm:pt>
    <dgm:pt modelId="{F83FD9C1-7221-4130-91AD-DCB94CB7ACBC}" type="pres">
      <dgm:prSet presAssocID="{7E3DEC77-F7A7-4A53-9875-2FBDE62BA86F}" presName="level2Shape" presStyleLbl="node3" presStyleIdx="4" presStyleCnt="7" custScaleX="278411" custScaleY="75290"/>
      <dgm:spPr/>
      <dgm:t>
        <a:bodyPr/>
        <a:lstStyle/>
        <a:p>
          <a:endParaRPr lang="ru-RU"/>
        </a:p>
      </dgm:t>
    </dgm:pt>
    <dgm:pt modelId="{DBB4E031-CA28-4622-B0B9-32FF892CFD24}" type="pres">
      <dgm:prSet presAssocID="{7E3DEC77-F7A7-4A53-9875-2FBDE62BA86F}" presName="hierChild3" presStyleCnt="0"/>
      <dgm:spPr/>
    </dgm:pt>
    <dgm:pt modelId="{CF89E609-403E-4F68-A057-957DA628950B}" type="pres">
      <dgm:prSet presAssocID="{293B536D-9107-4578-B806-CF939011178C}" presName="Name25" presStyleLbl="parChTrans1D3" presStyleIdx="5" presStyleCnt="7"/>
      <dgm:spPr/>
      <dgm:t>
        <a:bodyPr/>
        <a:lstStyle/>
        <a:p>
          <a:endParaRPr lang="ru-RU"/>
        </a:p>
      </dgm:t>
    </dgm:pt>
    <dgm:pt modelId="{046F4E8D-ABB8-4970-A26B-11611BABDCA8}" type="pres">
      <dgm:prSet presAssocID="{293B536D-9107-4578-B806-CF939011178C}" presName="connTx" presStyleLbl="parChTrans1D3" presStyleIdx="5" presStyleCnt="7"/>
      <dgm:spPr/>
      <dgm:t>
        <a:bodyPr/>
        <a:lstStyle/>
        <a:p>
          <a:endParaRPr lang="ru-RU"/>
        </a:p>
      </dgm:t>
    </dgm:pt>
    <dgm:pt modelId="{5983C941-0109-45CC-B609-FCA5BF106147}" type="pres">
      <dgm:prSet presAssocID="{D2EDCEDF-7F8E-4307-A1B3-CAE64C014643}" presName="Name30" presStyleCnt="0"/>
      <dgm:spPr/>
    </dgm:pt>
    <dgm:pt modelId="{4C307D15-EBCC-4946-8767-394E0CAB87C7}" type="pres">
      <dgm:prSet presAssocID="{D2EDCEDF-7F8E-4307-A1B3-CAE64C014643}" presName="level2Shape" presStyleLbl="node3" presStyleIdx="5" presStyleCnt="7" custScaleX="278411" custScaleY="75290"/>
      <dgm:spPr/>
      <dgm:t>
        <a:bodyPr/>
        <a:lstStyle/>
        <a:p>
          <a:endParaRPr lang="ru-RU"/>
        </a:p>
      </dgm:t>
    </dgm:pt>
    <dgm:pt modelId="{F90B1591-CB63-4C0E-974F-E9E13CFFB9FC}" type="pres">
      <dgm:prSet presAssocID="{D2EDCEDF-7F8E-4307-A1B3-CAE64C014643}" presName="hierChild3" presStyleCnt="0"/>
      <dgm:spPr/>
    </dgm:pt>
    <dgm:pt modelId="{B431E385-029B-4B22-9994-35900C9EE04F}" type="pres">
      <dgm:prSet presAssocID="{42756AA6-98DC-415A-8020-4400DE1BAAC7}" presName="Name25" presStyleLbl="parChTrans1D3" presStyleIdx="6" presStyleCnt="7"/>
      <dgm:spPr/>
      <dgm:t>
        <a:bodyPr/>
        <a:lstStyle/>
        <a:p>
          <a:endParaRPr lang="ru-RU"/>
        </a:p>
      </dgm:t>
    </dgm:pt>
    <dgm:pt modelId="{9885BD39-3EA4-4B20-884A-137FAC623E4F}" type="pres">
      <dgm:prSet presAssocID="{42756AA6-98DC-415A-8020-4400DE1BAAC7}" presName="connTx" presStyleLbl="parChTrans1D3" presStyleIdx="6" presStyleCnt="7"/>
      <dgm:spPr/>
      <dgm:t>
        <a:bodyPr/>
        <a:lstStyle/>
        <a:p>
          <a:endParaRPr lang="ru-RU"/>
        </a:p>
      </dgm:t>
    </dgm:pt>
    <dgm:pt modelId="{6CA8DB59-B4DC-4DC1-A8E4-241B421D1A0B}" type="pres">
      <dgm:prSet presAssocID="{5CFB4F26-121A-4086-8AF3-7EA220213565}" presName="Name30" presStyleCnt="0"/>
      <dgm:spPr/>
    </dgm:pt>
    <dgm:pt modelId="{3AAE32D7-AD06-4401-821A-8541D281FA9A}" type="pres">
      <dgm:prSet presAssocID="{5CFB4F26-121A-4086-8AF3-7EA220213565}" presName="level2Shape" presStyleLbl="node3" presStyleIdx="6" presStyleCnt="7" custScaleX="278411" custScaleY="75290"/>
      <dgm:spPr/>
      <dgm:t>
        <a:bodyPr/>
        <a:lstStyle/>
        <a:p>
          <a:endParaRPr lang="ru-RU"/>
        </a:p>
      </dgm:t>
    </dgm:pt>
    <dgm:pt modelId="{BE0C6D42-8F76-4B52-8763-791D5431ABA7}" type="pres">
      <dgm:prSet presAssocID="{5CFB4F26-121A-4086-8AF3-7EA220213565}" presName="hierChild3" presStyleCnt="0"/>
      <dgm:spPr/>
    </dgm:pt>
    <dgm:pt modelId="{59B8A683-BE5B-435C-8BB5-49C1E0C81EB1}" type="pres">
      <dgm:prSet presAssocID="{7B91BB59-8503-4536-AD57-9FB667476685}" presName="bgShapesFlow" presStyleCnt="0"/>
      <dgm:spPr/>
    </dgm:pt>
  </dgm:ptLst>
  <dgm:cxnLst>
    <dgm:cxn modelId="{4D5A0E9A-276F-427A-9867-F19E90F52B3F}" type="presOf" srcId="{23B4C72A-6D0C-470D-9C74-1C800C2DACF1}" destId="{5228DCF1-15CF-427D-8AB3-99A7987EA45C}" srcOrd="0" destOrd="0" presId="urn:microsoft.com/office/officeart/2005/8/layout/hierarchy5#1"/>
    <dgm:cxn modelId="{FFBCD740-C468-44AA-9BC4-FAE9FAE720A7}" type="presOf" srcId="{9869D1DF-BE9B-4458-9DE1-B7B517778AF3}" destId="{88EA0E62-9EAC-4534-9EDE-83B8EFF77D9E}" srcOrd="0" destOrd="0" presId="urn:microsoft.com/office/officeart/2005/8/layout/hierarchy5#1"/>
    <dgm:cxn modelId="{AAC5C9C2-22A1-4F4B-BD0F-0B0957274701}" srcId="{C4CD79AB-1E7D-4F72-9C54-125ED56B5315}" destId="{6384312E-2976-4E26-9C97-57284A2457DE}" srcOrd="0" destOrd="0" parTransId="{9869D1DF-BE9B-4458-9DE1-B7B517778AF3}" sibTransId="{6F912443-7F6B-4BB5-A6EC-95D5F1E51E41}"/>
    <dgm:cxn modelId="{CE9C9B79-8939-4CF2-BD14-88CBBD501C26}" srcId="{E51598A7-7E90-4ACF-AA40-D6C0E6E78F57}" destId="{7E3DEC77-F7A7-4A53-9875-2FBDE62BA86F}" srcOrd="0" destOrd="0" parTransId="{F0053892-443A-457C-B7B3-3A5B8E862937}" sibTransId="{DEEA1D08-FBB2-48D5-A8BC-D28655163AB2}"/>
    <dgm:cxn modelId="{6375C331-C75F-4EB2-BC80-C2A3951A21C7}" type="presOf" srcId="{7E3DEC77-F7A7-4A53-9875-2FBDE62BA86F}" destId="{F83FD9C1-7221-4130-91AD-DCB94CB7ACBC}" srcOrd="0" destOrd="0" presId="urn:microsoft.com/office/officeart/2005/8/layout/hierarchy5#1"/>
    <dgm:cxn modelId="{7607389D-D559-40D3-A5F1-9BCF3BA7B20A}" type="presOf" srcId="{2CF61922-4873-4FFA-82B7-3E9033EC6D36}" destId="{D8C6A450-1652-4B63-8275-9BC27A96FAE2}" srcOrd="0" destOrd="0" presId="urn:microsoft.com/office/officeart/2005/8/layout/hierarchy5#1"/>
    <dgm:cxn modelId="{DEC2E1D6-AF8C-4F3A-8764-C649984DA298}" srcId="{7B91BB59-8503-4536-AD57-9FB667476685}" destId="{8E0DB268-C715-4A00-A88F-E12C72B2B920}" srcOrd="0" destOrd="0" parTransId="{0105CB43-9330-41E4-A125-03B07ABBB950}" sibTransId="{E8EF6AF6-22DA-4ACA-A74C-9D27A9265D52}"/>
    <dgm:cxn modelId="{34FA4ECC-0A95-46D5-A3FF-76998B2862DB}" srcId="{F1C3F920-8FC6-4067-AF61-EE832F369A17}" destId="{0CACD8C2-8DE0-4701-9C00-FEEAAEDD208D}" srcOrd="1" destOrd="0" parTransId="{2CF61922-4873-4FFA-82B7-3E9033EC6D36}" sibTransId="{8F4DA5A4-D8C9-4A75-A72E-FF3127687A21}"/>
    <dgm:cxn modelId="{BE2E6A6E-8B82-4602-BEC9-779683A00609}" type="presOf" srcId="{F0053892-443A-457C-B7B3-3A5B8E862937}" destId="{A8D43544-F598-4C9F-9CBB-C8B0A7C4BD1C}" srcOrd="1" destOrd="0" presId="urn:microsoft.com/office/officeart/2005/8/layout/hierarchy5#1"/>
    <dgm:cxn modelId="{0D7AA453-E2CA-47E1-97D9-322CD97EBC8B}" type="presOf" srcId="{35015796-5F5D-4FB8-872F-D2230637CF5D}" destId="{C087FDAC-FDBA-4A1E-A0BE-57CE258E4ADA}" srcOrd="1" destOrd="0" presId="urn:microsoft.com/office/officeart/2005/8/layout/hierarchy5#1"/>
    <dgm:cxn modelId="{DC46F212-1379-4329-B519-53FAA5057869}" type="presOf" srcId="{35015796-5F5D-4FB8-872F-D2230637CF5D}" destId="{7B3CED42-FE8F-449F-B077-54B70AB99C9E}" srcOrd="0" destOrd="0" presId="urn:microsoft.com/office/officeart/2005/8/layout/hierarchy5#1"/>
    <dgm:cxn modelId="{8E690205-08AC-4E0F-89F8-7B63F8CC5D0D}" type="presOf" srcId="{2960400C-EB08-471E-8961-CC8F5C19F0A1}" destId="{49825D66-BAC5-4148-84AC-BC902D3766CE}" srcOrd="0" destOrd="0" presId="urn:microsoft.com/office/officeart/2005/8/layout/hierarchy5#1"/>
    <dgm:cxn modelId="{13FCE403-A337-4D87-B8D0-43B87515AD87}" type="presOf" srcId="{5BC8CDC4-4C7A-4D10-803F-D993930111A5}" destId="{9F5C048D-A6CD-433F-A5CE-D71DE4075D84}" srcOrd="1" destOrd="0" presId="urn:microsoft.com/office/officeart/2005/8/layout/hierarchy5#1"/>
    <dgm:cxn modelId="{2316061E-96BE-46D1-BE61-5C0D74214382}" type="presOf" srcId="{F0053892-443A-457C-B7B3-3A5B8E862937}" destId="{2FF9CB49-4B5D-4B9B-B95B-BFEBBDB3F78B}" srcOrd="0" destOrd="0" presId="urn:microsoft.com/office/officeart/2005/8/layout/hierarchy5#1"/>
    <dgm:cxn modelId="{754BC4CC-2E93-4351-9B31-9C77704D5876}" type="presOf" srcId="{E0A29C8F-ACE8-431D-844C-2A54801F5303}" destId="{B6973EB6-BFE8-44F2-9AA2-F5300E7083B9}" srcOrd="0" destOrd="0" presId="urn:microsoft.com/office/officeart/2005/8/layout/hierarchy5#1"/>
    <dgm:cxn modelId="{130B095B-8486-4D91-B0E6-852E64DBC7AD}" srcId="{8E0DB268-C715-4A00-A88F-E12C72B2B920}" destId="{F1C3F920-8FC6-4067-AF61-EE832F369A17}" srcOrd="1" destOrd="0" parTransId="{35015796-5F5D-4FB8-872F-D2230637CF5D}" sibTransId="{C34EEB05-1776-4198-A4EC-089AB2B8A1C5}"/>
    <dgm:cxn modelId="{EAEA1A84-A295-4F30-AA13-4B22C2425BE8}" type="presOf" srcId="{6384312E-2976-4E26-9C97-57284A2457DE}" destId="{8BEF07AC-4CE7-491B-A785-336A648587A0}" srcOrd="0" destOrd="0" presId="urn:microsoft.com/office/officeart/2005/8/layout/hierarchy5#1"/>
    <dgm:cxn modelId="{20AB5D07-593F-4624-A023-8D87F64D435B}" type="presOf" srcId="{ED463F6F-1984-4910-9805-550944B65EC8}" destId="{A620D8EA-6BB1-4C17-A2FB-807026EF08BB}" srcOrd="1" destOrd="0" presId="urn:microsoft.com/office/officeart/2005/8/layout/hierarchy5#1"/>
    <dgm:cxn modelId="{1946C0C4-2E74-459B-9196-7FBB807CBF68}" type="presOf" srcId="{ED463F6F-1984-4910-9805-550944B65EC8}" destId="{9C0958FE-6ADC-4060-B7F5-8E3FA28E428D}" srcOrd="0" destOrd="0" presId="urn:microsoft.com/office/officeart/2005/8/layout/hierarchy5#1"/>
    <dgm:cxn modelId="{564629DD-16E2-429E-AB15-B745B30E6D9A}" type="presOf" srcId="{0CACD8C2-8DE0-4701-9C00-FEEAAEDD208D}" destId="{AE88D426-6B0B-4A65-9898-04CA63C3000D}" srcOrd="0" destOrd="0" presId="urn:microsoft.com/office/officeart/2005/8/layout/hierarchy5#1"/>
    <dgm:cxn modelId="{3BF3168E-76BA-4C0F-9E58-B2D2FC84432F}" srcId="{8E0DB268-C715-4A00-A88F-E12C72B2B920}" destId="{C4CD79AB-1E7D-4F72-9C54-125ED56B5315}" srcOrd="0" destOrd="0" parTransId="{E0A29C8F-ACE8-431D-844C-2A54801F5303}" sibTransId="{86B05B44-B473-41AE-9AA5-652876DCC713}"/>
    <dgm:cxn modelId="{6E3C5561-1C46-4802-8B34-24EFD30F7779}" type="presOf" srcId="{D2EDCEDF-7F8E-4307-A1B3-CAE64C014643}" destId="{4C307D15-EBCC-4946-8767-394E0CAB87C7}" srcOrd="0" destOrd="0" presId="urn:microsoft.com/office/officeart/2005/8/layout/hierarchy5#1"/>
    <dgm:cxn modelId="{985187B7-FF84-4CC0-A22A-F6FF47617F36}" type="presOf" srcId="{AF5F9665-5E0A-4373-8CEC-33EE5A1AEE2B}" destId="{41A852D7-91DA-46FC-A18B-9923920E233A}" srcOrd="0" destOrd="0" presId="urn:microsoft.com/office/officeart/2005/8/layout/hierarchy5#1"/>
    <dgm:cxn modelId="{3F705664-7E26-4C26-A2CE-E4F79D994ACA}" type="presOf" srcId="{5BC8CDC4-4C7A-4D10-803F-D993930111A5}" destId="{61C4AC99-E9BB-49CA-9205-B8231F508889}" srcOrd="0" destOrd="0" presId="urn:microsoft.com/office/officeart/2005/8/layout/hierarchy5#1"/>
    <dgm:cxn modelId="{6DE68836-C3F8-442C-BEF7-AA8722975E36}" type="presOf" srcId="{42756AA6-98DC-415A-8020-4400DE1BAAC7}" destId="{B431E385-029B-4B22-9994-35900C9EE04F}" srcOrd="0" destOrd="0" presId="urn:microsoft.com/office/officeart/2005/8/layout/hierarchy5#1"/>
    <dgm:cxn modelId="{0AD5F254-E1FE-43D1-A420-A8F9233C4905}" type="presOf" srcId="{293B536D-9107-4578-B806-CF939011178C}" destId="{046F4E8D-ABB8-4970-A26B-11611BABDCA8}" srcOrd="1" destOrd="0" presId="urn:microsoft.com/office/officeart/2005/8/layout/hierarchy5#1"/>
    <dgm:cxn modelId="{887BE429-DA12-47F6-9DF6-74B1B78BC4E2}" srcId="{8E0DB268-C715-4A00-A88F-E12C72B2B920}" destId="{E51598A7-7E90-4ACF-AA40-D6C0E6E78F57}" srcOrd="2" destOrd="0" parTransId="{ED463F6F-1984-4910-9805-550944B65EC8}" sibTransId="{5B0BE042-EF37-4036-A5B7-48F66760665D}"/>
    <dgm:cxn modelId="{1D00E33E-DD0C-4F3A-A2DF-38C025AD569E}" type="presOf" srcId="{5CFB4F26-121A-4086-8AF3-7EA220213565}" destId="{3AAE32D7-AD06-4401-821A-8541D281FA9A}" srcOrd="0" destOrd="0" presId="urn:microsoft.com/office/officeart/2005/8/layout/hierarchy5#1"/>
    <dgm:cxn modelId="{8BC49934-72EA-4DD8-B71A-4B830B78058C}" type="presOf" srcId="{2960400C-EB08-471E-8961-CC8F5C19F0A1}" destId="{C0D7053C-1807-494A-9D3F-B4B99077FE1B}" srcOrd="1" destOrd="0" presId="urn:microsoft.com/office/officeart/2005/8/layout/hierarchy5#1"/>
    <dgm:cxn modelId="{537FCB3F-13A6-432C-9FC3-FB7FC1687F95}" type="presOf" srcId="{7B91BB59-8503-4536-AD57-9FB667476685}" destId="{0555C4C7-006C-477C-9DE2-5A5D0A2CEBC9}" srcOrd="0" destOrd="0" presId="urn:microsoft.com/office/officeart/2005/8/layout/hierarchy5#1"/>
    <dgm:cxn modelId="{CAD818B8-7EB0-4279-947A-5D4FEE0320C8}" srcId="{E51598A7-7E90-4ACF-AA40-D6C0E6E78F57}" destId="{D2EDCEDF-7F8E-4307-A1B3-CAE64C014643}" srcOrd="1" destOrd="0" parTransId="{293B536D-9107-4578-B806-CF939011178C}" sibTransId="{54FDAF22-1977-45E2-AAF6-72B7C5492978}"/>
    <dgm:cxn modelId="{FED2A041-5227-4EA3-AD96-85E3E7D9C20D}" type="presOf" srcId="{293B536D-9107-4578-B806-CF939011178C}" destId="{CF89E609-403E-4F68-A057-957DA628950B}" srcOrd="0" destOrd="0" presId="urn:microsoft.com/office/officeart/2005/8/layout/hierarchy5#1"/>
    <dgm:cxn modelId="{D2EAB4D6-E045-4ECD-A778-1DC773241F61}" type="presOf" srcId="{9869D1DF-BE9B-4458-9DE1-B7B517778AF3}" destId="{BC8274DD-63BB-4490-9517-1E635E102893}" srcOrd="1" destOrd="0" presId="urn:microsoft.com/office/officeart/2005/8/layout/hierarchy5#1"/>
    <dgm:cxn modelId="{B316D8CB-A9B9-4C10-9893-69B0BA57F6F1}" type="presOf" srcId="{2CF61922-4873-4FFA-82B7-3E9033EC6D36}" destId="{3A1EEE73-08BE-45E3-B9C9-E503602BEA02}" srcOrd="1" destOrd="0" presId="urn:microsoft.com/office/officeart/2005/8/layout/hierarchy5#1"/>
    <dgm:cxn modelId="{1F129F86-C363-4CA4-B452-379F1E7A56D1}" type="presOf" srcId="{F1C3F920-8FC6-4067-AF61-EE832F369A17}" destId="{D20075AE-DDED-4A6B-96D9-293A4535A6DA}" srcOrd="0" destOrd="0" presId="urn:microsoft.com/office/officeart/2005/8/layout/hierarchy5#1"/>
    <dgm:cxn modelId="{1B5E3063-AFA4-4173-9C01-C7C26A737A1E}" type="presOf" srcId="{8E0DB268-C715-4A00-A88F-E12C72B2B920}" destId="{AB885E5D-2B27-42A7-9004-A0B09A51BBC0}" srcOrd="0" destOrd="0" presId="urn:microsoft.com/office/officeart/2005/8/layout/hierarchy5#1"/>
    <dgm:cxn modelId="{6D7E3B53-D6B6-4868-B90B-7E4D852C8ED3}" srcId="{F1C3F920-8FC6-4067-AF61-EE832F369A17}" destId="{23B4C72A-6D0C-470D-9C74-1C800C2DACF1}" srcOrd="0" destOrd="0" parTransId="{5BC8CDC4-4C7A-4D10-803F-D993930111A5}" sibTransId="{77256CDB-2631-4995-93B7-1892941D0106}"/>
    <dgm:cxn modelId="{E530D8E7-5B9F-40A2-A293-6007A0CA680A}" type="presOf" srcId="{E0A29C8F-ACE8-431D-844C-2A54801F5303}" destId="{C677B693-47CA-4AB3-81C2-A8D71B4A9C38}" srcOrd="1" destOrd="0" presId="urn:microsoft.com/office/officeart/2005/8/layout/hierarchy5#1"/>
    <dgm:cxn modelId="{A62B34C7-4F72-4C36-A0A6-75D8DC55D7CC}" srcId="{C4CD79AB-1E7D-4F72-9C54-125ED56B5315}" destId="{AF5F9665-5E0A-4373-8CEC-33EE5A1AEE2B}" srcOrd="1" destOrd="0" parTransId="{2960400C-EB08-471E-8961-CC8F5C19F0A1}" sibTransId="{F0A01EE0-5004-4EAA-82D1-E9778446A46D}"/>
    <dgm:cxn modelId="{213F909F-A3FD-4E27-AF6F-7A03F7580ACA}" type="presOf" srcId="{42756AA6-98DC-415A-8020-4400DE1BAAC7}" destId="{9885BD39-3EA4-4B20-884A-137FAC623E4F}" srcOrd="1" destOrd="0" presId="urn:microsoft.com/office/officeart/2005/8/layout/hierarchy5#1"/>
    <dgm:cxn modelId="{F91A5228-F460-413D-B6C8-2F97843F3B1C}" type="presOf" srcId="{E51598A7-7E90-4ACF-AA40-D6C0E6E78F57}" destId="{55F9BE33-70EB-4F55-8F9E-D959CD2FA5DC}" srcOrd="0" destOrd="0" presId="urn:microsoft.com/office/officeart/2005/8/layout/hierarchy5#1"/>
    <dgm:cxn modelId="{8285DB0F-2C1F-4777-8FE0-586D871B6619}" srcId="{E51598A7-7E90-4ACF-AA40-D6C0E6E78F57}" destId="{5CFB4F26-121A-4086-8AF3-7EA220213565}" srcOrd="2" destOrd="0" parTransId="{42756AA6-98DC-415A-8020-4400DE1BAAC7}" sibTransId="{26622B16-0AEF-4F11-A731-F661EE6866C9}"/>
    <dgm:cxn modelId="{EB3DA00C-80CC-4058-80B7-14757F2D37A9}" type="presOf" srcId="{C4CD79AB-1E7D-4F72-9C54-125ED56B5315}" destId="{83AAB207-AD8C-4223-8E70-79A4E0DD0EA0}" srcOrd="0" destOrd="0" presId="urn:microsoft.com/office/officeart/2005/8/layout/hierarchy5#1"/>
    <dgm:cxn modelId="{036F193C-0D07-4C7C-99CA-916E853C9244}" type="presParOf" srcId="{0555C4C7-006C-477C-9DE2-5A5D0A2CEBC9}" destId="{5463D7D1-6933-4410-9EC7-9D3157A260F6}" srcOrd="0" destOrd="0" presId="urn:microsoft.com/office/officeart/2005/8/layout/hierarchy5#1"/>
    <dgm:cxn modelId="{CA2ABB9B-6AD5-4622-88CD-FB00E461BB61}" type="presParOf" srcId="{5463D7D1-6933-4410-9EC7-9D3157A260F6}" destId="{16A26B91-B61C-44D7-83C5-79215E64981B}" srcOrd="0" destOrd="0" presId="urn:microsoft.com/office/officeart/2005/8/layout/hierarchy5#1"/>
    <dgm:cxn modelId="{676ABA0C-6CD3-4322-9236-395909D95914}" type="presParOf" srcId="{16A26B91-B61C-44D7-83C5-79215E64981B}" destId="{51876010-226D-488C-B729-3BD73CF3E594}" srcOrd="0" destOrd="0" presId="urn:microsoft.com/office/officeart/2005/8/layout/hierarchy5#1"/>
    <dgm:cxn modelId="{4F3519DC-05E2-4816-B642-E14845D566F5}" type="presParOf" srcId="{51876010-226D-488C-B729-3BD73CF3E594}" destId="{AB885E5D-2B27-42A7-9004-A0B09A51BBC0}" srcOrd="0" destOrd="0" presId="urn:microsoft.com/office/officeart/2005/8/layout/hierarchy5#1"/>
    <dgm:cxn modelId="{A58D85C2-E9A5-4D1F-9A09-90815C23D466}" type="presParOf" srcId="{51876010-226D-488C-B729-3BD73CF3E594}" destId="{3B663073-C9A8-49B5-9CDD-558D80F7412A}" srcOrd="1" destOrd="0" presId="urn:microsoft.com/office/officeart/2005/8/layout/hierarchy5#1"/>
    <dgm:cxn modelId="{AC00426A-9B1D-4130-8226-56822FF2692C}" type="presParOf" srcId="{3B663073-C9A8-49B5-9CDD-558D80F7412A}" destId="{B6973EB6-BFE8-44F2-9AA2-F5300E7083B9}" srcOrd="0" destOrd="0" presId="urn:microsoft.com/office/officeart/2005/8/layout/hierarchy5#1"/>
    <dgm:cxn modelId="{57AD1146-8985-487D-968E-B9851BF89854}" type="presParOf" srcId="{B6973EB6-BFE8-44F2-9AA2-F5300E7083B9}" destId="{C677B693-47CA-4AB3-81C2-A8D71B4A9C38}" srcOrd="0" destOrd="0" presId="urn:microsoft.com/office/officeart/2005/8/layout/hierarchy5#1"/>
    <dgm:cxn modelId="{6D20ACDC-1BB4-4412-8D85-9D5F24BE0113}" type="presParOf" srcId="{3B663073-C9A8-49B5-9CDD-558D80F7412A}" destId="{F447FAAD-9636-4F00-B6BB-56BBD1FAAC10}" srcOrd="1" destOrd="0" presId="urn:microsoft.com/office/officeart/2005/8/layout/hierarchy5#1"/>
    <dgm:cxn modelId="{A5327600-9F8A-408F-811A-705496F2C803}" type="presParOf" srcId="{F447FAAD-9636-4F00-B6BB-56BBD1FAAC10}" destId="{83AAB207-AD8C-4223-8E70-79A4E0DD0EA0}" srcOrd="0" destOrd="0" presId="urn:microsoft.com/office/officeart/2005/8/layout/hierarchy5#1"/>
    <dgm:cxn modelId="{FD8D719E-1471-4FEE-A369-C9AD22FD1225}" type="presParOf" srcId="{F447FAAD-9636-4F00-B6BB-56BBD1FAAC10}" destId="{E2D7739C-B1A3-417D-9F9B-11F4245E4455}" srcOrd="1" destOrd="0" presId="urn:microsoft.com/office/officeart/2005/8/layout/hierarchy5#1"/>
    <dgm:cxn modelId="{955BCAFB-CAAD-412E-9B47-23863868CD2A}" type="presParOf" srcId="{E2D7739C-B1A3-417D-9F9B-11F4245E4455}" destId="{88EA0E62-9EAC-4534-9EDE-83B8EFF77D9E}" srcOrd="0" destOrd="0" presId="urn:microsoft.com/office/officeart/2005/8/layout/hierarchy5#1"/>
    <dgm:cxn modelId="{5C094DCA-FD7F-4B15-95D8-3F1B572FABAE}" type="presParOf" srcId="{88EA0E62-9EAC-4534-9EDE-83B8EFF77D9E}" destId="{BC8274DD-63BB-4490-9517-1E635E102893}" srcOrd="0" destOrd="0" presId="urn:microsoft.com/office/officeart/2005/8/layout/hierarchy5#1"/>
    <dgm:cxn modelId="{CB432ED1-9723-4F94-96CF-4CC22D75A27A}" type="presParOf" srcId="{E2D7739C-B1A3-417D-9F9B-11F4245E4455}" destId="{A60F1591-EEA9-411D-B7F5-2CDB5AAF4212}" srcOrd="1" destOrd="0" presId="urn:microsoft.com/office/officeart/2005/8/layout/hierarchy5#1"/>
    <dgm:cxn modelId="{C50F6096-1AE5-4544-882D-B7D31E70DB04}" type="presParOf" srcId="{A60F1591-EEA9-411D-B7F5-2CDB5AAF4212}" destId="{8BEF07AC-4CE7-491B-A785-336A648587A0}" srcOrd="0" destOrd="0" presId="urn:microsoft.com/office/officeart/2005/8/layout/hierarchy5#1"/>
    <dgm:cxn modelId="{4144ED47-460C-49CA-88BC-8F8D8D69666C}" type="presParOf" srcId="{A60F1591-EEA9-411D-B7F5-2CDB5AAF4212}" destId="{95BD44AF-9636-42BA-ACA3-4AFB064C15BA}" srcOrd="1" destOrd="0" presId="urn:microsoft.com/office/officeart/2005/8/layout/hierarchy5#1"/>
    <dgm:cxn modelId="{ACDA761F-F5BC-49B6-9529-A96AE82A0212}" type="presParOf" srcId="{E2D7739C-B1A3-417D-9F9B-11F4245E4455}" destId="{49825D66-BAC5-4148-84AC-BC902D3766CE}" srcOrd="2" destOrd="0" presId="urn:microsoft.com/office/officeart/2005/8/layout/hierarchy5#1"/>
    <dgm:cxn modelId="{DBDA7931-864C-4A46-AB93-3B4CCBC939D2}" type="presParOf" srcId="{49825D66-BAC5-4148-84AC-BC902D3766CE}" destId="{C0D7053C-1807-494A-9D3F-B4B99077FE1B}" srcOrd="0" destOrd="0" presId="urn:microsoft.com/office/officeart/2005/8/layout/hierarchy5#1"/>
    <dgm:cxn modelId="{C617A029-851D-477D-9B02-656A412CE646}" type="presParOf" srcId="{E2D7739C-B1A3-417D-9F9B-11F4245E4455}" destId="{17801389-AF48-4852-9C9E-D85FC196A51C}" srcOrd="3" destOrd="0" presId="urn:microsoft.com/office/officeart/2005/8/layout/hierarchy5#1"/>
    <dgm:cxn modelId="{1E4ADDC5-ED79-4436-9018-45DCA68DAC35}" type="presParOf" srcId="{17801389-AF48-4852-9C9E-D85FC196A51C}" destId="{41A852D7-91DA-46FC-A18B-9923920E233A}" srcOrd="0" destOrd="0" presId="urn:microsoft.com/office/officeart/2005/8/layout/hierarchy5#1"/>
    <dgm:cxn modelId="{844E9E88-10B2-485D-B21B-43C37D74D902}" type="presParOf" srcId="{17801389-AF48-4852-9C9E-D85FC196A51C}" destId="{D62161C7-05F3-4CE9-9C9C-0CB2A1C0DB1B}" srcOrd="1" destOrd="0" presId="urn:microsoft.com/office/officeart/2005/8/layout/hierarchy5#1"/>
    <dgm:cxn modelId="{C761EABA-92DA-42D1-80C1-9F33C0010F0A}" type="presParOf" srcId="{3B663073-C9A8-49B5-9CDD-558D80F7412A}" destId="{7B3CED42-FE8F-449F-B077-54B70AB99C9E}" srcOrd="2" destOrd="0" presId="urn:microsoft.com/office/officeart/2005/8/layout/hierarchy5#1"/>
    <dgm:cxn modelId="{39EBBFCA-CADA-4475-8566-AEE558942CC8}" type="presParOf" srcId="{7B3CED42-FE8F-449F-B077-54B70AB99C9E}" destId="{C087FDAC-FDBA-4A1E-A0BE-57CE258E4ADA}" srcOrd="0" destOrd="0" presId="urn:microsoft.com/office/officeart/2005/8/layout/hierarchy5#1"/>
    <dgm:cxn modelId="{0DB6AC51-0E50-42E9-9869-867C78F3895C}" type="presParOf" srcId="{3B663073-C9A8-49B5-9CDD-558D80F7412A}" destId="{1B208409-E8D4-4900-9B7E-00EA1134244A}" srcOrd="3" destOrd="0" presId="urn:microsoft.com/office/officeart/2005/8/layout/hierarchy5#1"/>
    <dgm:cxn modelId="{C6989677-76FD-4B45-A7FA-4467D68D833E}" type="presParOf" srcId="{1B208409-E8D4-4900-9B7E-00EA1134244A}" destId="{D20075AE-DDED-4A6B-96D9-293A4535A6DA}" srcOrd="0" destOrd="0" presId="urn:microsoft.com/office/officeart/2005/8/layout/hierarchy5#1"/>
    <dgm:cxn modelId="{226F5D2F-6F85-416B-B10E-153944F50BD6}" type="presParOf" srcId="{1B208409-E8D4-4900-9B7E-00EA1134244A}" destId="{3D945372-03D2-4054-BA11-D0D262283157}" srcOrd="1" destOrd="0" presId="urn:microsoft.com/office/officeart/2005/8/layout/hierarchy5#1"/>
    <dgm:cxn modelId="{0950B434-8621-47A7-BE9B-35279A65FE4D}" type="presParOf" srcId="{3D945372-03D2-4054-BA11-D0D262283157}" destId="{61C4AC99-E9BB-49CA-9205-B8231F508889}" srcOrd="0" destOrd="0" presId="urn:microsoft.com/office/officeart/2005/8/layout/hierarchy5#1"/>
    <dgm:cxn modelId="{676A7DF0-3B94-41CB-9BF5-84EA9BE0B5EF}" type="presParOf" srcId="{61C4AC99-E9BB-49CA-9205-B8231F508889}" destId="{9F5C048D-A6CD-433F-A5CE-D71DE4075D84}" srcOrd="0" destOrd="0" presId="urn:microsoft.com/office/officeart/2005/8/layout/hierarchy5#1"/>
    <dgm:cxn modelId="{246FD7F2-9AA6-43F6-A594-0F7D3C7E515C}" type="presParOf" srcId="{3D945372-03D2-4054-BA11-D0D262283157}" destId="{2511F151-DB8F-458B-A35B-DE6F14CDFE1E}" srcOrd="1" destOrd="0" presId="urn:microsoft.com/office/officeart/2005/8/layout/hierarchy5#1"/>
    <dgm:cxn modelId="{6649354F-A419-42C3-92A3-37DF47AA9B8B}" type="presParOf" srcId="{2511F151-DB8F-458B-A35B-DE6F14CDFE1E}" destId="{5228DCF1-15CF-427D-8AB3-99A7987EA45C}" srcOrd="0" destOrd="0" presId="urn:microsoft.com/office/officeart/2005/8/layout/hierarchy5#1"/>
    <dgm:cxn modelId="{CBD44F79-F783-4489-8158-279E4340B737}" type="presParOf" srcId="{2511F151-DB8F-458B-A35B-DE6F14CDFE1E}" destId="{808B291B-4875-41D9-AC6E-4C8E91FFE807}" srcOrd="1" destOrd="0" presId="urn:microsoft.com/office/officeart/2005/8/layout/hierarchy5#1"/>
    <dgm:cxn modelId="{FAD974CF-43D5-41B7-8A90-6FAE84F05237}" type="presParOf" srcId="{3D945372-03D2-4054-BA11-D0D262283157}" destId="{D8C6A450-1652-4B63-8275-9BC27A96FAE2}" srcOrd="2" destOrd="0" presId="urn:microsoft.com/office/officeart/2005/8/layout/hierarchy5#1"/>
    <dgm:cxn modelId="{ACF498AF-5FEC-44CC-97EA-444FFC1BEC25}" type="presParOf" srcId="{D8C6A450-1652-4B63-8275-9BC27A96FAE2}" destId="{3A1EEE73-08BE-45E3-B9C9-E503602BEA02}" srcOrd="0" destOrd="0" presId="urn:microsoft.com/office/officeart/2005/8/layout/hierarchy5#1"/>
    <dgm:cxn modelId="{FB6E49EB-F7BC-4016-9F42-CEFDF9C168AF}" type="presParOf" srcId="{3D945372-03D2-4054-BA11-D0D262283157}" destId="{F6983C3C-A8A0-4102-A050-CB3B3637C033}" srcOrd="3" destOrd="0" presId="urn:microsoft.com/office/officeart/2005/8/layout/hierarchy5#1"/>
    <dgm:cxn modelId="{498DF832-0ECC-4D76-9749-CD8521ACA193}" type="presParOf" srcId="{F6983C3C-A8A0-4102-A050-CB3B3637C033}" destId="{AE88D426-6B0B-4A65-9898-04CA63C3000D}" srcOrd="0" destOrd="0" presId="urn:microsoft.com/office/officeart/2005/8/layout/hierarchy5#1"/>
    <dgm:cxn modelId="{A0A9F5F6-7580-4A0B-843D-25DDDCCF7076}" type="presParOf" srcId="{F6983C3C-A8A0-4102-A050-CB3B3637C033}" destId="{6D6A41EA-F168-4900-9C12-96BBD0DFD162}" srcOrd="1" destOrd="0" presId="urn:microsoft.com/office/officeart/2005/8/layout/hierarchy5#1"/>
    <dgm:cxn modelId="{B7FF8A6E-63AA-4435-9B09-2D177E401A34}" type="presParOf" srcId="{3B663073-C9A8-49B5-9CDD-558D80F7412A}" destId="{9C0958FE-6ADC-4060-B7F5-8E3FA28E428D}" srcOrd="4" destOrd="0" presId="urn:microsoft.com/office/officeart/2005/8/layout/hierarchy5#1"/>
    <dgm:cxn modelId="{55A879A7-DC84-4FD3-A656-B416E359BE36}" type="presParOf" srcId="{9C0958FE-6ADC-4060-B7F5-8E3FA28E428D}" destId="{A620D8EA-6BB1-4C17-A2FB-807026EF08BB}" srcOrd="0" destOrd="0" presId="urn:microsoft.com/office/officeart/2005/8/layout/hierarchy5#1"/>
    <dgm:cxn modelId="{CC87EC18-C962-4B25-AE5C-18F668FEB466}" type="presParOf" srcId="{3B663073-C9A8-49B5-9CDD-558D80F7412A}" destId="{4022E738-97EB-4576-9CCF-F1A551DB01C9}" srcOrd="5" destOrd="0" presId="urn:microsoft.com/office/officeart/2005/8/layout/hierarchy5#1"/>
    <dgm:cxn modelId="{7A738FDA-5A68-4DA7-B9D2-ABD80471AC57}" type="presParOf" srcId="{4022E738-97EB-4576-9CCF-F1A551DB01C9}" destId="{55F9BE33-70EB-4F55-8F9E-D959CD2FA5DC}" srcOrd="0" destOrd="0" presId="urn:microsoft.com/office/officeart/2005/8/layout/hierarchy5#1"/>
    <dgm:cxn modelId="{7E05C166-D94A-43EF-97BD-5179B807C11B}" type="presParOf" srcId="{4022E738-97EB-4576-9CCF-F1A551DB01C9}" destId="{B6EC7A29-33D3-44A6-A2DA-86660E862F60}" srcOrd="1" destOrd="0" presId="urn:microsoft.com/office/officeart/2005/8/layout/hierarchy5#1"/>
    <dgm:cxn modelId="{5EF05768-B497-4AD2-86B7-D256B0B8824E}" type="presParOf" srcId="{B6EC7A29-33D3-44A6-A2DA-86660E862F60}" destId="{2FF9CB49-4B5D-4B9B-B95B-BFEBBDB3F78B}" srcOrd="0" destOrd="0" presId="urn:microsoft.com/office/officeart/2005/8/layout/hierarchy5#1"/>
    <dgm:cxn modelId="{948CC2E7-FFE6-4B6E-9D9D-610431FD88EE}" type="presParOf" srcId="{2FF9CB49-4B5D-4B9B-B95B-BFEBBDB3F78B}" destId="{A8D43544-F598-4C9F-9CBB-C8B0A7C4BD1C}" srcOrd="0" destOrd="0" presId="urn:microsoft.com/office/officeart/2005/8/layout/hierarchy5#1"/>
    <dgm:cxn modelId="{182D5F7B-07C7-414A-AF51-861E35C5DC74}" type="presParOf" srcId="{B6EC7A29-33D3-44A6-A2DA-86660E862F60}" destId="{687F6C3D-3DFA-4705-9A19-C40C6917AFCF}" srcOrd="1" destOrd="0" presId="urn:microsoft.com/office/officeart/2005/8/layout/hierarchy5#1"/>
    <dgm:cxn modelId="{11E44C38-A7AD-4E67-9C29-4D70BF17384C}" type="presParOf" srcId="{687F6C3D-3DFA-4705-9A19-C40C6917AFCF}" destId="{F83FD9C1-7221-4130-91AD-DCB94CB7ACBC}" srcOrd="0" destOrd="0" presId="urn:microsoft.com/office/officeart/2005/8/layout/hierarchy5#1"/>
    <dgm:cxn modelId="{499FA96C-E016-4A48-92C5-8AD93710FF09}" type="presParOf" srcId="{687F6C3D-3DFA-4705-9A19-C40C6917AFCF}" destId="{DBB4E031-CA28-4622-B0B9-32FF892CFD24}" srcOrd="1" destOrd="0" presId="urn:microsoft.com/office/officeart/2005/8/layout/hierarchy5#1"/>
    <dgm:cxn modelId="{93C313A4-C90E-4703-AE32-3645421B23AF}" type="presParOf" srcId="{B6EC7A29-33D3-44A6-A2DA-86660E862F60}" destId="{CF89E609-403E-4F68-A057-957DA628950B}" srcOrd="2" destOrd="0" presId="urn:microsoft.com/office/officeart/2005/8/layout/hierarchy5#1"/>
    <dgm:cxn modelId="{14342547-EE07-4611-81AE-EBFBAE3A883A}" type="presParOf" srcId="{CF89E609-403E-4F68-A057-957DA628950B}" destId="{046F4E8D-ABB8-4970-A26B-11611BABDCA8}" srcOrd="0" destOrd="0" presId="urn:microsoft.com/office/officeart/2005/8/layout/hierarchy5#1"/>
    <dgm:cxn modelId="{32ACA77A-004F-4578-BA4A-F1947DA11D9B}" type="presParOf" srcId="{B6EC7A29-33D3-44A6-A2DA-86660E862F60}" destId="{5983C941-0109-45CC-B609-FCA5BF106147}" srcOrd="3" destOrd="0" presId="urn:microsoft.com/office/officeart/2005/8/layout/hierarchy5#1"/>
    <dgm:cxn modelId="{BB77BBD1-B32F-4779-840A-5C9BED6EDEB4}" type="presParOf" srcId="{5983C941-0109-45CC-B609-FCA5BF106147}" destId="{4C307D15-EBCC-4946-8767-394E0CAB87C7}" srcOrd="0" destOrd="0" presId="urn:microsoft.com/office/officeart/2005/8/layout/hierarchy5#1"/>
    <dgm:cxn modelId="{7A628B7D-919D-482A-8754-04A8989B0071}" type="presParOf" srcId="{5983C941-0109-45CC-B609-FCA5BF106147}" destId="{F90B1591-CB63-4C0E-974F-E9E13CFFB9FC}" srcOrd="1" destOrd="0" presId="urn:microsoft.com/office/officeart/2005/8/layout/hierarchy5#1"/>
    <dgm:cxn modelId="{DCEA728B-EA64-48BB-83A3-1D373B3C6291}" type="presParOf" srcId="{B6EC7A29-33D3-44A6-A2DA-86660E862F60}" destId="{B431E385-029B-4B22-9994-35900C9EE04F}" srcOrd="4" destOrd="0" presId="urn:microsoft.com/office/officeart/2005/8/layout/hierarchy5#1"/>
    <dgm:cxn modelId="{89467C5E-71EA-4255-AE94-7BE743E728C1}" type="presParOf" srcId="{B431E385-029B-4B22-9994-35900C9EE04F}" destId="{9885BD39-3EA4-4B20-884A-137FAC623E4F}" srcOrd="0" destOrd="0" presId="urn:microsoft.com/office/officeart/2005/8/layout/hierarchy5#1"/>
    <dgm:cxn modelId="{59D5B25F-142D-44B0-9939-121EA3701A46}" type="presParOf" srcId="{B6EC7A29-33D3-44A6-A2DA-86660E862F60}" destId="{6CA8DB59-B4DC-4DC1-A8E4-241B421D1A0B}" srcOrd="5" destOrd="0" presId="urn:microsoft.com/office/officeart/2005/8/layout/hierarchy5#1"/>
    <dgm:cxn modelId="{FD3A3DE9-4875-4F40-B235-DD20F0F941E5}" type="presParOf" srcId="{6CA8DB59-B4DC-4DC1-A8E4-241B421D1A0B}" destId="{3AAE32D7-AD06-4401-821A-8541D281FA9A}" srcOrd="0" destOrd="0" presId="urn:microsoft.com/office/officeart/2005/8/layout/hierarchy5#1"/>
    <dgm:cxn modelId="{C01C3CF1-0519-44B2-BE5D-70B3BC76064E}" type="presParOf" srcId="{6CA8DB59-B4DC-4DC1-A8E4-241B421D1A0B}" destId="{BE0C6D42-8F76-4B52-8763-791D5431ABA7}" srcOrd="1" destOrd="0" presId="urn:microsoft.com/office/officeart/2005/8/layout/hierarchy5#1"/>
    <dgm:cxn modelId="{6EF616FE-8D74-42DA-BAFD-CB1860176EB5}" type="presParOf" srcId="{0555C4C7-006C-477C-9DE2-5A5D0A2CEBC9}" destId="{59B8A683-BE5B-435C-8BB5-49C1E0C81EB1}" srcOrd="1" destOrd="0" presId="urn:microsoft.com/office/officeart/2005/8/layout/hierarchy5#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4D52-E551-4BA2-8AB8-BCE3D5A87CFD}">
      <dsp:nvSpPr>
        <dsp:cNvPr id="0" name=""/>
        <dsp:cNvSpPr/>
      </dsp:nvSpPr>
      <dsp:spPr>
        <a:xfrm>
          <a:off x="0" y="7899"/>
          <a:ext cx="6146624" cy="5978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ru-RU" altLang="en-US" sz="1200" b="1" kern="1200" dirty="0">
              <a:latin typeface="Times New Roman" panose="02020603050405020304" pitchFamily="18" charset="0"/>
              <a:ea typeface="华文楷体" panose="02010600040101010101" pitchFamily="2" charset="-122"/>
              <a:cs typeface="Times New Roman" panose="02020603050405020304" pitchFamily="18" charset="0"/>
            </a:rPr>
            <a:t>1. Техническое обслуживание и уход системы </a:t>
          </a:r>
          <a:r>
            <a:rPr lang="en-US" sz="1200" b="1" kern="1200" dirty="0">
              <a:latin typeface="Times New Roman" panose="02020603050405020304" pitchFamily="18" charset="0"/>
              <a:ea typeface="华文楷体" panose="02010600040101010101" pitchFamily="2" charset="-122"/>
              <a:cs typeface="Times New Roman" panose="02020603050405020304" pitchFamily="18" charset="0"/>
            </a:rPr>
            <a:t>WCBS</a:t>
          </a:r>
        </a:p>
      </dsp:txBody>
      <dsp:txXfrm>
        <a:off x="29183" y="37082"/>
        <a:ext cx="6088258" cy="539458"/>
      </dsp:txXfrm>
    </dsp:sp>
    <dsp:sp modelId="{B0299258-1EDC-4B97-B2F8-1B8260D75A05}">
      <dsp:nvSpPr>
        <dsp:cNvPr id="0" name=""/>
        <dsp:cNvSpPr/>
      </dsp:nvSpPr>
      <dsp:spPr>
        <a:xfrm>
          <a:off x="0" y="640283"/>
          <a:ext cx="6146624" cy="5978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2. </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rPr>
            <a:t>Модели с внутрицилиндровым тормозом </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 </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rPr>
            <a:t>Спецификация регулировки зазора клапанов</a:t>
          </a:r>
        </a:p>
      </dsp:txBody>
      <dsp:txXfrm>
        <a:off x="29183" y="669466"/>
        <a:ext cx="6088258" cy="539458"/>
      </dsp:txXfrm>
    </dsp:sp>
    <dsp:sp modelId="{265C6BA5-4DB9-494C-88C8-C6FB10BCD6E3}">
      <dsp:nvSpPr>
        <dsp:cNvPr id="0" name=""/>
        <dsp:cNvSpPr/>
      </dsp:nvSpPr>
      <dsp:spPr>
        <a:xfrm>
          <a:off x="0" y="1272667"/>
          <a:ext cx="6146624" cy="5978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3. </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a:t>
          </a:r>
          <a:r>
            <a:rPr lang="zh-CN" altLang="en-US" sz="1200" b="1" kern="1200" dirty="0">
              <a:latin typeface="华文楷体" panose="02010600040101010101" pitchFamily="2" charset="-122"/>
              <a:ea typeface="华文楷体" panose="02010600040101010101" pitchFamily="2" charset="-122"/>
            </a:rPr>
            <a:t> </a:t>
          </a:r>
          <a:r>
            <a:rPr lang="ru-RU" altLang="zh-CN" sz="1200" b="1" kern="1200" dirty="0">
              <a:latin typeface="华文楷体" panose="02010600040101010101" pitchFamily="2" charset="-122"/>
              <a:ea typeface="华文楷体" panose="02010600040101010101" pitchFamily="2" charset="-122"/>
            </a:rPr>
            <a:t>- </a:t>
          </a:r>
          <a:r>
            <a:rPr lang="zh-CN" altLang="en-US" sz="1200" b="1" kern="1200" dirty="0">
              <a:latin typeface="Times New Roman" panose="02020603050405020304" pitchFamily="18" charset="0"/>
              <a:ea typeface="华文楷体" panose="02010600040101010101" pitchFamily="2" charset="-122"/>
              <a:cs typeface="Times New Roman" panose="02020603050405020304" pitchFamily="18" charset="0"/>
            </a:rPr>
            <a:t>Принципиальная схема </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в отрасли электрического управления</a:t>
          </a:r>
          <a:endParaRPr lang="en-US" sz="1200" b="1" kern="1200" dirty="0">
            <a:latin typeface="华文楷体" panose="02010600040101010101" pitchFamily="2" charset="-122"/>
            <a:ea typeface="华文楷体" panose="02010600040101010101" pitchFamily="2" charset="-122"/>
          </a:endParaRPr>
        </a:p>
      </dsp:txBody>
      <dsp:txXfrm>
        <a:off x="29183" y="1301850"/>
        <a:ext cx="6088258" cy="539458"/>
      </dsp:txXfrm>
    </dsp:sp>
    <dsp:sp modelId="{B7144197-1340-4B5F-9CD5-37FCFD13F5F8}">
      <dsp:nvSpPr>
        <dsp:cNvPr id="0" name=""/>
        <dsp:cNvSpPr/>
      </dsp:nvSpPr>
      <dsp:spPr>
        <a:xfrm>
          <a:off x="0" y="1905052"/>
          <a:ext cx="6146624" cy="5978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4. </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rPr>
            <a:t>Использование потребителем, меры предосторожности</a:t>
          </a:r>
          <a:r>
            <a:rPr lang="zh-CN" sz="1200" b="1" kern="1200" dirty="0">
              <a:latin typeface="华文楷体" panose="02010600040101010101" pitchFamily="2" charset="-122"/>
              <a:ea typeface="华文楷体" panose="02010600040101010101" pitchFamily="2" charset="-122"/>
            </a:rPr>
            <a:t> </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пропаганда</a:t>
          </a:r>
        </a:p>
      </dsp:txBody>
      <dsp:txXfrm>
        <a:off x="29183" y="1934235"/>
        <a:ext cx="6088258" cy="539458"/>
      </dsp:txXfrm>
    </dsp:sp>
    <dsp:sp modelId="{8609FFC6-B1BE-46DB-B4BE-E952F803E0CB}">
      <dsp:nvSpPr>
        <dsp:cNvPr id="0" name=""/>
        <dsp:cNvSpPr/>
      </dsp:nvSpPr>
      <dsp:spPr>
        <a:xfrm>
          <a:off x="0" y="2537436"/>
          <a:ext cx="6146624" cy="5978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ru-RU" altLang="zh-CN" sz="1200" b="1" kern="1200" dirty="0">
              <a:latin typeface="华文楷体" panose="02010600040101010101" pitchFamily="2" charset="-122"/>
              <a:ea typeface="华文楷体" panose="02010600040101010101" pitchFamily="2" charset="-122"/>
            </a:rPr>
            <a:t>5. </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rPr>
            <a:t>Случа</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й</a:t>
          </a:r>
          <a:r>
            <a:rPr lang="zh-CN" sz="1200" b="1" kern="1200" dirty="0">
              <a:latin typeface="Times New Roman" panose="02020603050405020304" pitchFamily="18" charset="0"/>
              <a:ea typeface="华文楷体" panose="02010600040101010101" pitchFamily="2" charset="-122"/>
              <a:cs typeface="Times New Roman" panose="02020603050405020304" pitchFamily="18" charset="0"/>
            </a:rPr>
            <a:t> провала рынка </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I</a:t>
          </a:r>
          <a:r>
            <a:rPr lang="ru-RU" altLang="zh-CN" sz="1200" b="1" kern="1200" dirty="0">
              <a:latin typeface="Times New Roman" panose="02020603050405020304" pitchFamily="18" charset="0"/>
              <a:ea typeface="华文楷体" panose="02010600040101010101" pitchFamily="2" charset="-122"/>
              <a:cs typeface="Times New Roman" panose="02020603050405020304" pitchFamily="18" charset="0"/>
            </a:rPr>
            <a:t>)</a:t>
          </a:r>
        </a:p>
      </dsp:txBody>
      <dsp:txXfrm>
        <a:off x="29183" y="2566619"/>
        <a:ext cx="6088258" cy="539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85E5D-2B27-42A7-9004-A0B09A51BBC0}">
      <dsp:nvSpPr>
        <dsp:cNvPr id="0" name=""/>
        <dsp:cNvSpPr/>
      </dsp:nvSpPr>
      <dsp:spPr>
        <a:xfrm>
          <a:off x="1659" y="1247111"/>
          <a:ext cx="1008062" cy="50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制动功率不足</a:t>
          </a:r>
        </a:p>
      </dsp:txBody>
      <dsp:txXfrm>
        <a:off x="16422" y="1261874"/>
        <a:ext cx="978536" cy="474505"/>
      </dsp:txXfrm>
    </dsp:sp>
    <dsp:sp modelId="{B6973EB6-BFE8-44F2-9AA2-F5300E7083B9}">
      <dsp:nvSpPr>
        <dsp:cNvPr id="0" name=""/>
        <dsp:cNvSpPr/>
      </dsp:nvSpPr>
      <dsp:spPr>
        <a:xfrm rot="17489650">
          <a:off x="661091" y="897151"/>
          <a:ext cx="1100485" cy="180000"/>
        </a:xfrm>
        <a:custGeom>
          <a:avLst/>
          <a:gdLst/>
          <a:ahLst/>
          <a:cxnLst/>
          <a:rect l="0" t="0" r="0" b="0"/>
          <a:pathLst>
            <a:path>
              <a:moveTo>
                <a:pt x="0" y="90000"/>
              </a:moveTo>
              <a:lnTo>
                <a:pt x="1100485"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1183821" y="959639"/>
        <a:ext cx="55024" cy="55024"/>
      </dsp:txXfrm>
    </dsp:sp>
    <dsp:sp modelId="{83AAB207-AD8C-4223-8E70-79A4E0DD0EA0}">
      <dsp:nvSpPr>
        <dsp:cNvPr id="0" name=""/>
        <dsp:cNvSpPr/>
      </dsp:nvSpPr>
      <dsp:spPr>
        <a:xfrm>
          <a:off x="1412946" y="223159"/>
          <a:ext cx="1008062" cy="50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电路（线束）</a:t>
          </a:r>
        </a:p>
      </dsp:txBody>
      <dsp:txXfrm>
        <a:off x="1427709" y="237922"/>
        <a:ext cx="978536" cy="474505"/>
      </dsp:txXfrm>
    </dsp:sp>
    <dsp:sp modelId="{88EA0E62-9EAC-4534-9EDE-83B8EFF77D9E}">
      <dsp:nvSpPr>
        <dsp:cNvPr id="0" name=""/>
        <dsp:cNvSpPr/>
      </dsp:nvSpPr>
      <dsp:spPr>
        <a:xfrm rot="19833805">
          <a:off x="2391122" y="271403"/>
          <a:ext cx="462997" cy="180000"/>
        </a:xfrm>
        <a:custGeom>
          <a:avLst/>
          <a:gdLst/>
          <a:ahLst/>
          <a:cxnLst/>
          <a:rect l="0" t="0" r="0" b="0"/>
          <a:pathLst>
            <a:path>
              <a:moveTo>
                <a:pt x="0" y="90000"/>
              </a:moveTo>
              <a:lnTo>
                <a:pt x="46299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11046" y="349828"/>
        <a:ext cx="23149" cy="23149"/>
      </dsp:txXfrm>
    </dsp:sp>
    <dsp:sp modelId="{8BEF07AC-4CE7-491B-A785-336A648587A0}">
      <dsp:nvSpPr>
        <dsp:cNvPr id="0" name=""/>
        <dsp:cNvSpPr/>
      </dsp:nvSpPr>
      <dsp:spPr>
        <a:xfrm>
          <a:off x="2824234" y="5788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整车制动线束松脱</a:t>
          </a:r>
          <a:r>
            <a:rPr lang="en-US" altLang="zh-CN" sz="1200" b="1" kern="1200" dirty="0">
              <a:solidFill>
                <a:srgbClr val="FFFF00"/>
              </a:solidFill>
            </a:rPr>
            <a:t>/</a:t>
          </a:r>
          <a:r>
            <a:rPr lang="zh-CN" altLang="en-US" sz="1200" b="1" kern="1200" dirty="0">
              <a:solidFill>
                <a:srgbClr val="FFFF00"/>
              </a:solidFill>
            </a:rPr>
            <a:t>继电器短、开路</a:t>
          </a:r>
        </a:p>
      </dsp:txBody>
      <dsp:txXfrm>
        <a:off x="2835349" y="69002"/>
        <a:ext cx="2784326" cy="357255"/>
      </dsp:txXfrm>
    </dsp:sp>
    <dsp:sp modelId="{49825D66-BAC5-4148-84AC-BC902D3766CE}">
      <dsp:nvSpPr>
        <dsp:cNvPr id="0" name=""/>
        <dsp:cNvSpPr/>
      </dsp:nvSpPr>
      <dsp:spPr>
        <a:xfrm rot="1766195">
          <a:off x="2391122" y="498947"/>
          <a:ext cx="462997" cy="180000"/>
        </a:xfrm>
        <a:custGeom>
          <a:avLst/>
          <a:gdLst/>
          <a:ahLst/>
          <a:cxnLst/>
          <a:rect l="0" t="0" r="0" b="0"/>
          <a:pathLst>
            <a:path>
              <a:moveTo>
                <a:pt x="0" y="90000"/>
              </a:moveTo>
              <a:lnTo>
                <a:pt x="46299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11046" y="577372"/>
        <a:ext cx="23149" cy="23149"/>
      </dsp:txXfrm>
    </dsp:sp>
    <dsp:sp modelId="{41A852D7-91DA-46FC-A18B-9923920E233A}">
      <dsp:nvSpPr>
        <dsp:cNvPr id="0" name=""/>
        <dsp:cNvSpPr/>
      </dsp:nvSpPr>
      <dsp:spPr>
        <a:xfrm>
          <a:off x="2824234" y="51297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制动电磁阀线束忘接</a:t>
          </a:r>
        </a:p>
      </dsp:txBody>
      <dsp:txXfrm>
        <a:off x="2835349" y="524092"/>
        <a:ext cx="2784326" cy="357255"/>
      </dsp:txXfrm>
    </dsp:sp>
    <dsp:sp modelId="{7B3CED42-FE8F-449F-B077-54B70AB99C9E}">
      <dsp:nvSpPr>
        <dsp:cNvPr id="0" name=""/>
        <dsp:cNvSpPr/>
      </dsp:nvSpPr>
      <dsp:spPr>
        <a:xfrm rot="20654595">
          <a:off x="1001849" y="1352241"/>
          <a:ext cx="418968" cy="180000"/>
        </a:xfrm>
        <a:custGeom>
          <a:avLst/>
          <a:gdLst/>
          <a:ahLst/>
          <a:cxnLst/>
          <a:rect l="0" t="0" r="0" b="0"/>
          <a:pathLst>
            <a:path>
              <a:moveTo>
                <a:pt x="0" y="90000"/>
              </a:moveTo>
              <a:lnTo>
                <a:pt x="418968"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1200859" y="1431767"/>
        <a:ext cx="20948" cy="20948"/>
      </dsp:txXfrm>
    </dsp:sp>
    <dsp:sp modelId="{D20075AE-DDED-4A6B-96D9-293A4535A6DA}">
      <dsp:nvSpPr>
        <dsp:cNvPr id="0" name=""/>
        <dsp:cNvSpPr/>
      </dsp:nvSpPr>
      <dsp:spPr>
        <a:xfrm>
          <a:off x="1412946" y="1133339"/>
          <a:ext cx="1008062" cy="50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油路</a:t>
          </a:r>
        </a:p>
      </dsp:txBody>
      <dsp:txXfrm>
        <a:off x="1427709" y="1148102"/>
        <a:ext cx="978536" cy="474505"/>
      </dsp:txXfrm>
    </dsp:sp>
    <dsp:sp modelId="{61C4AC99-E9BB-49CA-9205-B8231F508889}">
      <dsp:nvSpPr>
        <dsp:cNvPr id="0" name=""/>
        <dsp:cNvSpPr/>
      </dsp:nvSpPr>
      <dsp:spPr>
        <a:xfrm rot="19833805">
          <a:off x="2391122" y="1181582"/>
          <a:ext cx="462997" cy="180000"/>
        </a:xfrm>
        <a:custGeom>
          <a:avLst/>
          <a:gdLst/>
          <a:ahLst/>
          <a:cxnLst/>
          <a:rect l="0" t="0" r="0" b="0"/>
          <a:pathLst>
            <a:path>
              <a:moveTo>
                <a:pt x="0" y="90000"/>
              </a:moveTo>
              <a:lnTo>
                <a:pt x="46299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11046" y="1260007"/>
        <a:ext cx="23149" cy="23149"/>
      </dsp:txXfrm>
    </dsp:sp>
    <dsp:sp modelId="{5228DCF1-15CF-427D-8AB3-99A7987EA45C}">
      <dsp:nvSpPr>
        <dsp:cNvPr id="0" name=""/>
        <dsp:cNvSpPr/>
      </dsp:nvSpPr>
      <dsp:spPr>
        <a:xfrm>
          <a:off x="2824234" y="96806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制动机油管路堵塞</a:t>
          </a:r>
        </a:p>
      </dsp:txBody>
      <dsp:txXfrm>
        <a:off x="2835349" y="979182"/>
        <a:ext cx="2784326" cy="357255"/>
      </dsp:txXfrm>
    </dsp:sp>
    <dsp:sp modelId="{D8C6A450-1652-4B63-8275-9BC27A96FAE2}">
      <dsp:nvSpPr>
        <dsp:cNvPr id="0" name=""/>
        <dsp:cNvSpPr/>
      </dsp:nvSpPr>
      <dsp:spPr>
        <a:xfrm rot="1766195">
          <a:off x="2391122" y="1409127"/>
          <a:ext cx="462997" cy="180000"/>
        </a:xfrm>
        <a:custGeom>
          <a:avLst/>
          <a:gdLst/>
          <a:ahLst/>
          <a:cxnLst/>
          <a:rect l="0" t="0" r="0" b="0"/>
          <a:pathLst>
            <a:path>
              <a:moveTo>
                <a:pt x="0" y="90000"/>
              </a:moveTo>
              <a:lnTo>
                <a:pt x="46299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11046" y="1487552"/>
        <a:ext cx="23149" cy="23149"/>
      </dsp:txXfrm>
    </dsp:sp>
    <dsp:sp modelId="{AE88D426-6B0B-4A65-9898-04CA63C3000D}">
      <dsp:nvSpPr>
        <dsp:cNvPr id="0" name=""/>
        <dsp:cNvSpPr/>
      </dsp:nvSpPr>
      <dsp:spPr>
        <a:xfrm>
          <a:off x="2824234" y="142315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制动机油管路单向阀故障</a:t>
          </a:r>
        </a:p>
      </dsp:txBody>
      <dsp:txXfrm>
        <a:off x="2835349" y="1434272"/>
        <a:ext cx="2784326" cy="357255"/>
      </dsp:txXfrm>
    </dsp:sp>
    <dsp:sp modelId="{9C0958FE-6ADC-4060-B7F5-8E3FA28E428D}">
      <dsp:nvSpPr>
        <dsp:cNvPr id="0" name=""/>
        <dsp:cNvSpPr/>
      </dsp:nvSpPr>
      <dsp:spPr>
        <a:xfrm rot="4110350">
          <a:off x="661091" y="1921103"/>
          <a:ext cx="1100485" cy="180000"/>
        </a:xfrm>
        <a:custGeom>
          <a:avLst/>
          <a:gdLst/>
          <a:ahLst/>
          <a:cxnLst/>
          <a:rect l="0" t="0" r="0" b="0"/>
          <a:pathLst>
            <a:path>
              <a:moveTo>
                <a:pt x="0" y="90000"/>
              </a:moveTo>
              <a:lnTo>
                <a:pt x="1100485"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1183821" y="1983591"/>
        <a:ext cx="55024" cy="55024"/>
      </dsp:txXfrm>
    </dsp:sp>
    <dsp:sp modelId="{55F9BE33-70EB-4F55-8F9E-D959CD2FA5DC}">
      <dsp:nvSpPr>
        <dsp:cNvPr id="0" name=""/>
        <dsp:cNvSpPr/>
      </dsp:nvSpPr>
      <dsp:spPr>
        <a:xfrm>
          <a:off x="1412946" y="2271064"/>
          <a:ext cx="1008062" cy="50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气路</a:t>
          </a:r>
        </a:p>
      </dsp:txBody>
      <dsp:txXfrm>
        <a:off x="1427709" y="2285827"/>
        <a:ext cx="978536" cy="474505"/>
      </dsp:txXfrm>
    </dsp:sp>
    <dsp:sp modelId="{2FF9CB49-4B5D-4B9B-B95B-BFEBBDB3F78B}">
      <dsp:nvSpPr>
        <dsp:cNvPr id="0" name=""/>
        <dsp:cNvSpPr/>
      </dsp:nvSpPr>
      <dsp:spPr>
        <a:xfrm rot="18692522">
          <a:off x="2318607" y="2205534"/>
          <a:ext cx="608027" cy="180000"/>
        </a:xfrm>
        <a:custGeom>
          <a:avLst/>
          <a:gdLst/>
          <a:ahLst/>
          <a:cxnLst/>
          <a:rect l="0" t="0" r="0" b="0"/>
          <a:pathLst>
            <a:path>
              <a:moveTo>
                <a:pt x="0" y="90000"/>
              </a:moveTo>
              <a:lnTo>
                <a:pt x="60802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07420" y="2280334"/>
        <a:ext cx="30401" cy="30401"/>
      </dsp:txXfrm>
    </dsp:sp>
    <dsp:sp modelId="{F83FD9C1-7221-4130-91AD-DCB94CB7ACBC}">
      <dsp:nvSpPr>
        <dsp:cNvPr id="0" name=""/>
        <dsp:cNvSpPr/>
      </dsp:nvSpPr>
      <dsp:spPr>
        <a:xfrm>
          <a:off x="2824234" y="187824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空滤器堵塞</a:t>
          </a:r>
        </a:p>
      </dsp:txBody>
      <dsp:txXfrm>
        <a:off x="2835349" y="1889362"/>
        <a:ext cx="2784326" cy="357255"/>
      </dsp:txXfrm>
    </dsp:sp>
    <dsp:sp modelId="{CF89E609-403E-4F68-A057-957DA628950B}">
      <dsp:nvSpPr>
        <dsp:cNvPr id="0" name=""/>
        <dsp:cNvSpPr/>
      </dsp:nvSpPr>
      <dsp:spPr>
        <a:xfrm>
          <a:off x="2421009" y="2433079"/>
          <a:ext cx="403225" cy="180000"/>
        </a:xfrm>
        <a:custGeom>
          <a:avLst/>
          <a:gdLst/>
          <a:ahLst/>
          <a:cxnLst/>
          <a:rect l="0" t="0" r="0" b="0"/>
          <a:pathLst>
            <a:path>
              <a:moveTo>
                <a:pt x="0" y="90000"/>
              </a:moveTo>
              <a:lnTo>
                <a:pt x="403225"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12540" y="2512999"/>
        <a:ext cx="20161" cy="20161"/>
      </dsp:txXfrm>
    </dsp:sp>
    <dsp:sp modelId="{4C307D15-EBCC-4946-8767-394E0CAB87C7}">
      <dsp:nvSpPr>
        <dsp:cNvPr id="0" name=""/>
        <dsp:cNvSpPr/>
      </dsp:nvSpPr>
      <dsp:spPr>
        <a:xfrm>
          <a:off x="2824234" y="2333337"/>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中冷器阻力过大，进气不足</a:t>
          </a:r>
        </a:p>
      </dsp:txBody>
      <dsp:txXfrm>
        <a:off x="2835349" y="2344452"/>
        <a:ext cx="2784326" cy="357255"/>
      </dsp:txXfrm>
    </dsp:sp>
    <dsp:sp modelId="{B431E385-029B-4B22-9994-35900C9EE04F}">
      <dsp:nvSpPr>
        <dsp:cNvPr id="0" name=""/>
        <dsp:cNvSpPr/>
      </dsp:nvSpPr>
      <dsp:spPr>
        <a:xfrm rot="2907478">
          <a:off x="2318607" y="2660624"/>
          <a:ext cx="608027" cy="180000"/>
        </a:xfrm>
        <a:custGeom>
          <a:avLst/>
          <a:gdLst/>
          <a:ahLst/>
          <a:cxnLst/>
          <a:rect l="0" t="0" r="0" b="0"/>
          <a:pathLst>
            <a:path>
              <a:moveTo>
                <a:pt x="0" y="90000"/>
              </a:moveTo>
              <a:lnTo>
                <a:pt x="608027" y="9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solidFill>
              <a:srgbClr val="FFFF00"/>
            </a:solidFill>
          </a:endParaRPr>
        </a:p>
      </dsp:txBody>
      <dsp:txXfrm>
        <a:off x="2607420" y="2735423"/>
        <a:ext cx="30401" cy="30401"/>
      </dsp:txXfrm>
    </dsp:sp>
    <dsp:sp modelId="{3AAE32D7-AD06-4401-821A-8541D281FA9A}">
      <dsp:nvSpPr>
        <dsp:cNvPr id="0" name=""/>
        <dsp:cNvSpPr/>
      </dsp:nvSpPr>
      <dsp:spPr>
        <a:xfrm>
          <a:off x="2824234" y="2788426"/>
          <a:ext cx="2806556" cy="379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solidFill>
                <a:srgbClr val="FFFF00"/>
              </a:solidFill>
            </a:rPr>
            <a:t>增压器异常</a:t>
          </a:r>
        </a:p>
      </dsp:txBody>
      <dsp:txXfrm>
        <a:off x="2835349" y="2799541"/>
        <a:ext cx="2784326" cy="357255"/>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1">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9CC113D-4804-4ED4-AFE3-7283444B48D6}"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2022/9/30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17600" y="685800"/>
            <a:ext cx="46228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358775" marR="0" lvl="1"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第二级</a:t>
            </a:r>
          </a:p>
          <a:p>
            <a:pPr marL="719455" marR="0" lvl="2"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第三级</a:t>
            </a:r>
          </a:p>
          <a:p>
            <a:pPr marL="1081405" marR="0" lvl="3"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第四级</a:t>
            </a:r>
          </a:p>
          <a:p>
            <a:pPr marL="1441450" marR="0" lvl="4"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358775" algn="l" rtl="0" eaLnBrk="0" fontAlgn="base" hangingPunct="0">
      <a:spcBef>
        <a:spcPct val="30000"/>
      </a:spcBef>
      <a:spcAft>
        <a:spcPct val="0"/>
      </a:spcAft>
      <a:defRPr sz="900" kern="1200">
        <a:solidFill>
          <a:schemeClr val="tx1"/>
        </a:solidFill>
        <a:latin typeface="+mn-lt"/>
        <a:ea typeface="+mn-ea"/>
        <a:cs typeface="+mn-cs"/>
      </a:defRPr>
    </a:lvl2pPr>
    <a:lvl3pPr marL="719455" algn="l" rtl="0" eaLnBrk="0" fontAlgn="base" hangingPunct="0">
      <a:spcBef>
        <a:spcPct val="30000"/>
      </a:spcBef>
      <a:spcAft>
        <a:spcPct val="0"/>
      </a:spcAft>
      <a:defRPr sz="900" kern="1200">
        <a:solidFill>
          <a:schemeClr val="tx1"/>
        </a:solidFill>
        <a:latin typeface="+mn-lt"/>
        <a:ea typeface="+mn-ea"/>
        <a:cs typeface="+mn-cs"/>
      </a:defRPr>
    </a:lvl3pPr>
    <a:lvl4pPr marL="1081405" algn="l" rtl="0" eaLnBrk="0" fontAlgn="base" hangingPunct="0">
      <a:spcBef>
        <a:spcPct val="30000"/>
      </a:spcBef>
      <a:spcAft>
        <a:spcPct val="0"/>
      </a:spcAft>
      <a:defRPr sz="900" kern="1200">
        <a:solidFill>
          <a:schemeClr val="tx1"/>
        </a:solidFill>
        <a:latin typeface="+mn-lt"/>
        <a:ea typeface="+mn-ea"/>
        <a:cs typeface="+mn-cs"/>
      </a:defRPr>
    </a:lvl4pPr>
    <a:lvl5pPr marL="1441450" algn="l" rtl="0" eaLnBrk="0" fontAlgn="base" hangingPunct="0">
      <a:spcBef>
        <a:spcPct val="30000"/>
      </a:spcBef>
      <a:spcAft>
        <a:spcPct val="0"/>
      </a:spcAft>
      <a:defRPr sz="900" kern="1200">
        <a:solidFill>
          <a:schemeClr val="tx1"/>
        </a:solidFill>
        <a:latin typeface="+mn-lt"/>
        <a:ea typeface="+mn-ea"/>
        <a:cs typeface="+mn-cs"/>
      </a:defRPr>
    </a:lvl5pPr>
    <a:lvl6pPr marL="1805305" algn="l" defTabSz="721995" rtl="0" eaLnBrk="1" latinLnBrk="0" hangingPunct="1">
      <a:defRPr sz="900" kern="1200">
        <a:solidFill>
          <a:schemeClr val="tx1"/>
        </a:solidFill>
        <a:latin typeface="+mn-lt"/>
        <a:ea typeface="+mn-ea"/>
        <a:cs typeface="+mn-cs"/>
      </a:defRPr>
    </a:lvl6pPr>
    <a:lvl7pPr marL="2165985" algn="l" defTabSz="721995" rtl="0" eaLnBrk="1" latinLnBrk="0" hangingPunct="1">
      <a:defRPr sz="900" kern="1200">
        <a:solidFill>
          <a:schemeClr val="tx1"/>
        </a:solidFill>
        <a:latin typeface="+mn-lt"/>
        <a:ea typeface="+mn-ea"/>
        <a:cs typeface="+mn-cs"/>
      </a:defRPr>
    </a:lvl7pPr>
    <a:lvl8pPr marL="2527300" algn="l" defTabSz="721995" rtl="0" eaLnBrk="1" latinLnBrk="0" hangingPunct="1">
      <a:defRPr sz="900" kern="1200">
        <a:solidFill>
          <a:schemeClr val="tx1"/>
        </a:solidFill>
        <a:latin typeface="+mn-lt"/>
        <a:ea typeface="+mn-ea"/>
        <a:cs typeface="+mn-cs"/>
      </a:defRPr>
    </a:lvl8pPr>
    <a:lvl9pPr marL="2888615" algn="l" defTabSz="72199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0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buChar char="•"/>
            </a:pPr>
            <a:fld id="{9A0DB2DC-4C9A-4742-B13C-FB6460FD3503}" type="slidenum">
              <a:rPr lang="zh-CN" altLang="en-US" sz="1200" dirty="0">
                <a:latin typeface="Arial" panose="020B0604020202020204" pitchFamily="34" charset="0"/>
              </a:rPr>
              <a:t>1</a:t>
            </a:fld>
            <a:endParaRPr lang="zh-CN"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052" name="图片 12" descr="logo篇.jpg"/>
          <p:cNvPicPr>
            <a:picLocks noChangeAspect="1"/>
          </p:cNvPicPr>
          <p:nvPr userDrawn="1"/>
        </p:nvPicPr>
        <p:blipFill>
          <a:blip r:embed="rId2"/>
          <a:stretch>
            <a:fillRect/>
          </a:stretch>
        </p:blipFill>
        <p:spPr>
          <a:xfrm>
            <a:off x="0" y="0"/>
            <a:ext cx="7259638" cy="5383213"/>
          </a:xfrm>
          <a:prstGeom prst="rect">
            <a:avLst/>
          </a:prstGeom>
          <a:noFill/>
          <a:ln w="9525">
            <a:noFill/>
          </a:ln>
        </p:spPr>
      </p:pic>
      <p:pic>
        <p:nvPicPr>
          <p:cNvPr id="2053" name="图片 14" descr="未标题-1.png"/>
          <p:cNvPicPr>
            <a:picLocks noChangeAspect="1"/>
          </p:cNvPicPr>
          <p:nvPr userDrawn="1"/>
        </p:nvPicPr>
        <p:blipFill>
          <a:blip r:embed="rId3"/>
          <a:stretch>
            <a:fillRect/>
          </a:stretch>
        </p:blipFill>
        <p:spPr>
          <a:xfrm>
            <a:off x="5735638" y="223838"/>
            <a:ext cx="1250950" cy="352425"/>
          </a:xfrm>
          <a:prstGeom prst="rect">
            <a:avLst/>
          </a:prstGeom>
          <a:noFill/>
          <a:ln w="9525">
            <a:noFill/>
          </a:ln>
        </p:spPr>
      </p:pic>
      <p:sp>
        <p:nvSpPr>
          <p:cNvPr id="2054" name="矩形 5"/>
          <p:cNvSpPr/>
          <p:nvPr userDrawn="1"/>
        </p:nvSpPr>
        <p:spPr>
          <a:xfrm>
            <a:off x="0" y="1046163"/>
            <a:ext cx="7258050" cy="1206500"/>
          </a:xfrm>
          <a:prstGeom prst="rect">
            <a:avLst/>
          </a:prstGeom>
          <a:solidFill>
            <a:srgbClr val="C8C8C8">
              <a:alpha val="54901"/>
            </a:srgbClr>
          </a:solidFill>
          <a:ln w="9525">
            <a:noFill/>
          </a:ln>
        </p:spPr>
        <p:txBody>
          <a:bodyPr lIns="72217" tIns="36109" rIns="72217" bIns="36109"/>
          <a:lstStyle/>
          <a:p>
            <a:pPr lvl="0" eaLnBrk="1" hangingPunct="1">
              <a:buNone/>
            </a:pPr>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3076" name="Picture 12"/>
          <p:cNvPicPr>
            <a:picLocks noChangeAspect="1"/>
          </p:cNvPicPr>
          <p:nvPr userDrawn="1"/>
        </p:nvPicPr>
        <p:blipFill>
          <a:blip r:embed="rId2"/>
          <a:stretch>
            <a:fillRect/>
          </a:stretch>
        </p:blipFill>
        <p:spPr>
          <a:xfrm>
            <a:off x="0" y="0"/>
            <a:ext cx="7258050" cy="5383213"/>
          </a:xfrm>
          <a:prstGeom prst="rect">
            <a:avLst/>
          </a:prstGeom>
          <a:noFill/>
          <a:ln w="9525">
            <a:noFill/>
          </a:ln>
        </p:spPr>
      </p:pic>
      <p:grpSp>
        <p:nvGrpSpPr>
          <p:cNvPr id="3077" name="组合 17"/>
          <p:cNvGrpSpPr/>
          <p:nvPr userDrawn="1"/>
        </p:nvGrpSpPr>
        <p:grpSpPr>
          <a:xfrm>
            <a:off x="0" y="1539875"/>
            <a:ext cx="7258050" cy="1206500"/>
            <a:chOff x="0" y="2241550"/>
            <a:chExt cx="9144000" cy="1536700"/>
          </a:xfrm>
        </p:grpSpPr>
        <p:sp>
          <p:nvSpPr>
            <p:cNvPr id="6" name="矩形 5"/>
            <p:cNvSpPr>
              <a:spLocks noChangeArrowheads="1"/>
            </p:cNvSpPr>
            <p:nvPr/>
          </p:nvSpPr>
          <p:spPr bwMode="auto">
            <a:xfrm>
              <a:off x="0" y="2241550"/>
              <a:ext cx="7436000" cy="1536700"/>
            </a:xfrm>
            <a:prstGeom prst="rect">
              <a:avLst/>
            </a:prstGeom>
            <a:solidFill>
              <a:schemeClr val="bg1">
                <a:lumMod val="75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a:spLocks noChangeArrowheads="1"/>
            </p:cNvSpPr>
            <p:nvPr/>
          </p:nvSpPr>
          <p:spPr bwMode="auto">
            <a:xfrm>
              <a:off x="7594001" y="2249638"/>
              <a:ext cx="1549999" cy="256791"/>
            </a:xfrm>
            <a:prstGeom prst="rect">
              <a:avLst/>
            </a:prstGeom>
            <a:solidFill>
              <a:schemeClr val="bg1">
                <a:lumMod val="75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矩形 8"/>
            <p:cNvSpPr>
              <a:spLocks noChangeArrowheads="1"/>
            </p:cNvSpPr>
            <p:nvPr/>
          </p:nvSpPr>
          <p:spPr bwMode="auto">
            <a:xfrm>
              <a:off x="7594001" y="2674252"/>
              <a:ext cx="1549999" cy="256791"/>
            </a:xfrm>
            <a:prstGeom prst="rect">
              <a:avLst/>
            </a:prstGeom>
            <a:solidFill>
              <a:schemeClr val="bg1">
                <a:lumMod val="75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9"/>
            <p:cNvSpPr>
              <a:spLocks noChangeArrowheads="1"/>
            </p:cNvSpPr>
            <p:nvPr/>
          </p:nvSpPr>
          <p:spPr bwMode="auto">
            <a:xfrm>
              <a:off x="7594001" y="3096846"/>
              <a:ext cx="1548000" cy="256790"/>
            </a:xfrm>
            <a:prstGeom prst="rect">
              <a:avLst/>
            </a:prstGeom>
            <a:solidFill>
              <a:schemeClr val="bg1">
                <a:lumMod val="75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矩形 10"/>
            <p:cNvSpPr>
              <a:spLocks noChangeArrowheads="1"/>
            </p:cNvSpPr>
            <p:nvPr/>
          </p:nvSpPr>
          <p:spPr bwMode="auto">
            <a:xfrm>
              <a:off x="7594001" y="3521460"/>
              <a:ext cx="1548000" cy="256790"/>
            </a:xfrm>
            <a:prstGeom prst="rect">
              <a:avLst/>
            </a:prstGeom>
            <a:solidFill>
              <a:schemeClr val="bg1">
                <a:lumMod val="75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3078" name="图片 12" descr="未标题-1.png"/>
          <p:cNvPicPr>
            <a:picLocks noChangeAspect="1"/>
          </p:cNvPicPr>
          <p:nvPr userDrawn="1"/>
        </p:nvPicPr>
        <p:blipFill>
          <a:blip r:embed="rId3"/>
          <a:stretch>
            <a:fillRect/>
          </a:stretch>
        </p:blipFill>
        <p:spPr>
          <a:xfrm>
            <a:off x="5811838" y="223838"/>
            <a:ext cx="1254125" cy="341312"/>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4100" name="Group 5"/>
          <p:cNvGrpSpPr/>
          <p:nvPr userDrawn="1"/>
        </p:nvGrpSpPr>
        <p:grpSpPr>
          <a:xfrm>
            <a:off x="0" y="4730750"/>
            <a:ext cx="7258050" cy="652463"/>
            <a:chOff x="0" y="0"/>
            <a:chExt cx="14400" cy="1306"/>
          </a:xfrm>
        </p:grpSpPr>
        <p:sp>
          <p:nvSpPr>
            <p:cNvPr id="4104" name="矩形 5"/>
            <p:cNvSpPr/>
            <p:nvPr/>
          </p:nvSpPr>
          <p:spPr>
            <a:xfrm>
              <a:off x="0" y="0"/>
              <a:ext cx="10831" cy="130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4105" name="矩形 7"/>
            <p:cNvSpPr/>
            <p:nvPr/>
          </p:nvSpPr>
          <p:spPr>
            <a:xfrm>
              <a:off x="10995" y="3"/>
              <a:ext cx="1313" cy="219"/>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4106" name="矩形 8"/>
            <p:cNvSpPr/>
            <p:nvPr/>
          </p:nvSpPr>
          <p:spPr>
            <a:xfrm>
              <a:off x="10992" y="362"/>
              <a:ext cx="1317" cy="219"/>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4107" name="矩形 9"/>
            <p:cNvSpPr/>
            <p:nvPr/>
          </p:nvSpPr>
          <p:spPr>
            <a:xfrm>
              <a:off x="10992" y="724"/>
              <a:ext cx="1317" cy="21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4108" name="矩形 10"/>
            <p:cNvSpPr/>
            <p:nvPr/>
          </p:nvSpPr>
          <p:spPr>
            <a:xfrm>
              <a:off x="10992" y="1084"/>
              <a:ext cx="1317" cy="21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11" name="矩形 5"/>
            <p:cNvSpPr>
              <a:spLocks noChangeArrowheads="1"/>
            </p:cNvSpPr>
            <p:nvPr/>
          </p:nvSpPr>
          <p:spPr bwMode="auto">
            <a:xfrm>
              <a:off x="12479" y="3"/>
              <a:ext cx="1921" cy="1303"/>
            </a:xfrm>
            <a:prstGeom prst="rect">
              <a:avLst/>
            </a:prstGeom>
            <a:solidFill>
              <a:srgbClr val="C8C8C8">
                <a:alpha val="50195"/>
              </a:srgbClr>
            </a:solidFill>
            <a:ln w="9525">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p>
          </p:txBody>
        </p:sp>
      </p:grpSp>
      <p:pic>
        <p:nvPicPr>
          <p:cNvPr id="4101" name="图片 15" descr="未标题-1.png"/>
          <p:cNvPicPr>
            <a:picLocks noChangeAspect="1"/>
          </p:cNvPicPr>
          <p:nvPr userDrawn="1"/>
        </p:nvPicPr>
        <p:blipFill>
          <a:blip r:embed="rId2"/>
          <a:stretch>
            <a:fillRect/>
          </a:stretch>
        </p:blipFill>
        <p:spPr>
          <a:xfrm>
            <a:off x="5811838" y="223838"/>
            <a:ext cx="1254125" cy="341312"/>
          </a:xfrm>
          <a:prstGeom prst="rect">
            <a:avLst/>
          </a:prstGeom>
          <a:noFill/>
          <a:ln w="9525">
            <a:noFill/>
          </a:ln>
        </p:spPr>
      </p:pic>
      <p:sp>
        <p:nvSpPr>
          <p:cNvPr id="13" name="矩形 12"/>
          <p:cNvSpPr/>
          <p:nvPr/>
        </p:nvSpPr>
        <p:spPr>
          <a:xfrm>
            <a:off x="0" y="336550"/>
            <a:ext cx="820738" cy="50165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28" rIns="91256" bIns="4562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820738" y="336550"/>
            <a:ext cx="4194175" cy="5016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28" rIns="91256" bIns="4562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grpSp>
        <p:nvGrpSpPr>
          <p:cNvPr id="5124" name="Group 5"/>
          <p:cNvGrpSpPr/>
          <p:nvPr userDrawn="1"/>
        </p:nvGrpSpPr>
        <p:grpSpPr>
          <a:xfrm>
            <a:off x="0" y="4730750"/>
            <a:ext cx="7258050" cy="652463"/>
            <a:chOff x="0" y="0"/>
            <a:chExt cx="14400" cy="1306"/>
          </a:xfrm>
        </p:grpSpPr>
        <p:sp>
          <p:nvSpPr>
            <p:cNvPr id="5126" name="矩形 5"/>
            <p:cNvSpPr/>
            <p:nvPr/>
          </p:nvSpPr>
          <p:spPr>
            <a:xfrm>
              <a:off x="0" y="0"/>
              <a:ext cx="10831" cy="130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5127" name="矩形 7"/>
            <p:cNvSpPr/>
            <p:nvPr/>
          </p:nvSpPr>
          <p:spPr>
            <a:xfrm>
              <a:off x="10995" y="3"/>
              <a:ext cx="1313" cy="219"/>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5128" name="矩形 8"/>
            <p:cNvSpPr/>
            <p:nvPr/>
          </p:nvSpPr>
          <p:spPr>
            <a:xfrm>
              <a:off x="10992" y="362"/>
              <a:ext cx="1317" cy="219"/>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5129" name="矩形 9"/>
            <p:cNvSpPr/>
            <p:nvPr/>
          </p:nvSpPr>
          <p:spPr>
            <a:xfrm>
              <a:off x="10992" y="724"/>
              <a:ext cx="1317" cy="21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5130" name="矩形 10"/>
            <p:cNvSpPr/>
            <p:nvPr/>
          </p:nvSpPr>
          <p:spPr>
            <a:xfrm>
              <a:off x="10992" y="1084"/>
              <a:ext cx="1317" cy="216"/>
            </a:xfrm>
            <a:prstGeom prst="rect">
              <a:avLst/>
            </a:prstGeom>
            <a:solidFill>
              <a:srgbClr val="C8C8C8">
                <a:alpha val="50195"/>
              </a:srgbClr>
            </a:solidFill>
            <a:ln w="9525">
              <a:noFill/>
            </a:ln>
          </p:spPr>
          <p:txBody>
            <a:bodyPr/>
            <a:lstStyle/>
            <a:p>
              <a:pPr lvl="0" eaLnBrk="1" hangingPunct="1">
                <a:buNone/>
              </a:pPr>
              <a:endParaRPr lang="zh-CN" altLang="en-US" dirty="0">
                <a:latin typeface="Arial" panose="020B0604020202020204" pitchFamily="34" charset="0"/>
              </a:endParaRPr>
            </a:p>
          </p:txBody>
        </p:sp>
        <p:sp>
          <p:nvSpPr>
            <p:cNvPr id="11" name="矩形 5"/>
            <p:cNvSpPr>
              <a:spLocks noChangeArrowheads="1"/>
            </p:cNvSpPr>
            <p:nvPr/>
          </p:nvSpPr>
          <p:spPr bwMode="auto">
            <a:xfrm>
              <a:off x="12479" y="3"/>
              <a:ext cx="1921" cy="1303"/>
            </a:xfrm>
            <a:prstGeom prst="rect">
              <a:avLst/>
            </a:prstGeom>
            <a:solidFill>
              <a:srgbClr val="C8C8C8">
                <a:alpha val="50195"/>
              </a:srgbClr>
            </a:solidFill>
            <a:ln w="9525">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p>
          </p:txBody>
        </p:sp>
      </p:grpSp>
      <p:pic>
        <p:nvPicPr>
          <p:cNvPr id="5125" name="图片 15" descr="未标题-1.png"/>
          <p:cNvPicPr>
            <a:picLocks noChangeAspect="1"/>
          </p:cNvPicPr>
          <p:nvPr userDrawn="1"/>
        </p:nvPicPr>
        <p:blipFill>
          <a:blip r:embed="rId2"/>
          <a:stretch>
            <a:fillRect/>
          </a:stretch>
        </p:blipFill>
        <p:spPr>
          <a:xfrm>
            <a:off x="5811838" y="223838"/>
            <a:ext cx="1254125" cy="341312"/>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148" name="Picture 12"/>
          <p:cNvPicPr>
            <a:picLocks noChangeAspect="1"/>
          </p:cNvPicPr>
          <p:nvPr userDrawn="1"/>
        </p:nvPicPr>
        <p:blipFill>
          <a:blip r:embed="rId2"/>
          <a:stretch>
            <a:fillRect/>
          </a:stretch>
        </p:blipFill>
        <p:spPr>
          <a:xfrm>
            <a:off x="0" y="0"/>
            <a:ext cx="7258050" cy="5383213"/>
          </a:xfrm>
          <a:prstGeom prst="rect">
            <a:avLst/>
          </a:prstGeom>
          <a:noFill/>
          <a:ln w="9525">
            <a:noFill/>
          </a:ln>
        </p:spPr>
      </p:pic>
      <p:pic>
        <p:nvPicPr>
          <p:cNvPr id="6149" name="图片 12" descr="未标题-1.png"/>
          <p:cNvPicPr>
            <a:picLocks noChangeAspect="1"/>
          </p:cNvPicPr>
          <p:nvPr userDrawn="1"/>
        </p:nvPicPr>
        <p:blipFill>
          <a:blip r:embed="rId3"/>
          <a:stretch>
            <a:fillRect/>
          </a:stretch>
        </p:blipFill>
        <p:spPr>
          <a:xfrm>
            <a:off x="2447925" y="2170113"/>
            <a:ext cx="2328863" cy="633412"/>
          </a:xfrm>
          <a:prstGeom prst="rect">
            <a:avLst/>
          </a:prstGeom>
          <a:noFill/>
          <a:ln w="9525">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44356" y="1672285"/>
            <a:ext cx="6169343" cy="1153902"/>
          </a:xfrm>
          <a:prstGeom prst="rect">
            <a:avLst/>
          </a:prstGeom>
        </p:spPr>
        <p:txBody>
          <a:bodyPr lIns="72206" tIns="36104" rIns="72206" bIns="36104"/>
          <a:lstStyle/>
          <a:p>
            <a:r>
              <a:rPr lang="zh-CN" altLang="en-US"/>
              <a:t>单击此处编辑母版标题样式</a:t>
            </a:r>
          </a:p>
        </p:txBody>
      </p:sp>
      <p:sp>
        <p:nvSpPr>
          <p:cNvPr id="3" name="副标题 2"/>
          <p:cNvSpPr>
            <a:spLocks noGrp="1"/>
          </p:cNvSpPr>
          <p:nvPr>
            <p:ph type="subTitle" idx="1"/>
          </p:nvPr>
        </p:nvSpPr>
        <p:spPr>
          <a:xfrm>
            <a:off x="1088708" y="3050487"/>
            <a:ext cx="5080635" cy="1375710"/>
          </a:xfrm>
          <a:prstGeom prst="rect">
            <a:avLst/>
          </a:prstGeom>
        </p:spPr>
        <p:txBody>
          <a:bodyPr lIns="72206" tIns="36104" rIns="72206" bIns="36104"/>
          <a:lstStyle>
            <a:lvl1pPr marL="0" indent="0" algn="ctr">
              <a:buNone/>
              <a:defRPr/>
            </a:lvl1pPr>
            <a:lvl2pPr marL="361315" indent="0" algn="ctr">
              <a:buNone/>
              <a:defRPr/>
            </a:lvl2pPr>
            <a:lvl3pPr marL="721995" indent="0" algn="ctr">
              <a:buNone/>
              <a:defRPr/>
            </a:lvl3pPr>
            <a:lvl4pPr marL="1083310" indent="0" algn="ctr">
              <a:buNone/>
              <a:defRPr/>
            </a:lvl4pPr>
            <a:lvl5pPr marL="1443990" indent="0" algn="ctr">
              <a:buNone/>
              <a:defRPr/>
            </a:lvl5pPr>
            <a:lvl6pPr marL="1805305" indent="0" algn="ctr">
              <a:buNone/>
              <a:defRPr/>
            </a:lvl6pPr>
            <a:lvl7pPr marL="2165985" indent="0" algn="ctr">
              <a:buNone/>
              <a:defRPr/>
            </a:lvl7pPr>
            <a:lvl8pPr marL="2527300" indent="0" algn="ctr">
              <a:buNone/>
              <a:defRPr/>
            </a:lvl8pPr>
            <a:lvl9pPr marL="2888615" indent="0" algn="ctr">
              <a:buNone/>
              <a:defRPr/>
            </a:lvl9pPr>
          </a:lstStyle>
          <a:p>
            <a:r>
              <a:rPr lang="zh-CN" altLang="en-US"/>
              <a:t>单击此处编辑母版副标题样式</a:t>
            </a:r>
          </a:p>
        </p:txBody>
      </p:sp>
      <p:sp>
        <p:nvSpPr>
          <p:cNvPr id="4" name="日期占位符 3"/>
          <p:cNvSpPr>
            <a:spLocks noGrp="1"/>
          </p:cNvSpPr>
          <p:nvPr>
            <p:ph type="dt" sz="half" idx="2"/>
          </p:nvPr>
        </p:nvSpPr>
        <p:spPr>
          <a:xfrm>
            <a:off x="363538" y="4989513"/>
            <a:ext cx="1692275" cy="285750"/>
          </a:xfrm>
          <a:prstGeom prst="rect">
            <a:avLst/>
          </a:prstGeom>
        </p:spPr>
        <p:txBody>
          <a:bodyPr lIns="72206" tIns="36104" rIns="72206" bIns="36104"/>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D4483C6-4001-46E4-B33C-BD1C9CD15C2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2022/9/30</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2479675" y="4989513"/>
            <a:ext cx="2298700" cy="285750"/>
          </a:xfrm>
          <a:prstGeom prst="rect">
            <a:avLst/>
          </a:prstGeom>
        </p:spPr>
        <p:txBody>
          <a:bodyPr lIns="72206" tIns="36104" rIns="72206" bIns="36104"/>
          <a:lstStyle>
            <a:lvl1pPr>
              <a:buFont typeface="Arial" panose="020B0604020202020204" pitchFamily="34" charset="0"/>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5202238" y="4989513"/>
            <a:ext cx="1692275" cy="285750"/>
          </a:xfrm>
          <a:prstGeom prst="rect">
            <a:avLst/>
          </a:prstGeom>
        </p:spPr>
        <p:txBody>
          <a:bodyPr vert="horz" wrap="square" lIns="72206" tIns="36104" rIns="72206" bIns="36104" numCol="1" anchor="t" anchorCtr="0" compatLnSpc="1"/>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6986588" y="5159375"/>
            <a:ext cx="412750" cy="138113"/>
          </a:xfrm>
          <a:prstGeom prst="rect">
            <a:avLst/>
          </a:prstGeom>
          <a:noFill/>
          <a:ln>
            <a:noFill/>
          </a:ln>
          <a:effectLst/>
        </p:spPr>
        <p:txBody>
          <a:bodyPr lIns="0" tIns="0" rIns="0" bIns="0">
            <a:spAutoFit/>
          </a:bodyPr>
          <a:lstStyle/>
          <a:p>
            <a:pPr lvl="0" eaLnBrk="1" hangingPunct="1"/>
            <a:fld id="{9A0DB2DC-4C9A-4742-B13C-FB6460FD3503}" type="slidenum">
              <a:rPr lang="en-US" altLang="zh-CN" sz="900" dirty="0">
                <a:latin typeface="Calibri" panose="020F0502020204030204" pitchFamily="34" charset="0"/>
              </a:rPr>
              <a:t>‹#›</a:t>
            </a:fld>
            <a:endParaRPr lang="en-US" altLang="zh-CN" sz="900" dirty="0">
              <a:latin typeface="Calibri" panose="020F0502020204030204" pitchFamily="34" charset="0"/>
            </a:endParaRPr>
          </a:p>
        </p:txBody>
      </p:sp>
      <p:sp>
        <p:nvSpPr>
          <p:cNvPr id="1027" name="Line 9"/>
          <p:cNvSpPr/>
          <p:nvPr userDrawn="1"/>
        </p:nvSpPr>
        <p:spPr>
          <a:xfrm>
            <a:off x="6894513" y="5180013"/>
            <a:ext cx="0" cy="96837"/>
          </a:xfrm>
          <a:prstGeom prst="line">
            <a:avLst/>
          </a:prstGeom>
          <a:ln w="9525" cap="flat" cmpd="sng">
            <a:solidFill>
              <a:schemeClr val="tx1"/>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720725" indent="-720725" algn="ctr" rtl="0" eaLnBrk="0" fontAlgn="base" hangingPunct="0">
        <a:spcBef>
          <a:spcPct val="0"/>
        </a:spcBef>
        <a:spcAft>
          <a:spcPct val="0"/>
        </a:spcAft>
        <a:defRPr sz="3500">
          <a:solidFill>
            <a:schemeClr val="tx1"/>
          </a:solidFill>
          <a:latin typeface="+mj-lt"/>
          <a:ea typeface="+mj-ea"/>
          <a:cs typeface="+mj-cs"/>
          <a:sym typeface="Calibri" panose="020F0502020204030204" pitchFamily="34" charset="0"/>
        </a:defRPr>
      </a:lvl1pPr>
      <a:lvl2pPr marL="720725" indent="-72072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720725" indent="-72072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720725" indent="-72072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720725" indent="-72072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083310" indent="-72199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444625" indent="-72199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805940" indent="-72199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166620" indent="-721995" algn="ctr" rtl="0" eaLnBrk="0" fontAlgn="base" hangingPunct="0">
        <a:spcBef>
          <a:spcPct val="0"/>
        </a:spcBef>
        <a:spcAft>
          <a:spcPct val="0"/>
        </a:spcAft>
        <a:defRPr sz="35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69875" indent="-269875" algn="l" rtl="0" eaLnBrk="0" fontAlgn="base" hangingPunct="0">
        <a:spcBef>
          <a:spcPct val="20000"/>
        </a:spcBef>
        <a:spcAft>
          <a:spcPct val="0"/>
        </a:spcAft>
        <a:buFont typeface="Arial" panose="020B0604020202020204" pitchFamily="34" charset="0"/>
        <a:buChar char="•"/>
        <a:defRPr sz="2500">
          <a:solidFill>
            <a:schemeClr val="tx1"/>
          </a:solidFill>
          <a:latin typeface="+mn-lt"/>
          <a:ea typeface="+mn-ea"/>
          <a:cs typeface="+mn-cs"/>
          <a:sym typeface="Calibri" panose="020F0502020204030204" pitchFamily="34" charset="0"/>
        </a:defRPr>
      </a:lvl1pPr>
      <a:lvl2pPr marL="586105" indent="-225425" algn="l" rtl="0" eaLnBrk="0" fontAlgn="base" hangingPunct="0">
        <a:spcBef>
          <a:spcPct val="20000"/>
        </a:spcBef>
        <a:spcAft>
          <a:spcPct val="0"/>
        </a:spcAft>
        <a:buFont typeface="Arial" panose="020B0604020202020204" pitchFamily="34" charset="0"/>
        <a:buChar char="–"/>
        <a:defRPr sz="2200">
          <a:solidFill>
            <a:schemeClr val="tx1"/>
          </a:solidFill>
          <a:latin typeface="+mn-lt"/>
          <a:ea typeface="+mn-ea"/>
          <a:sym typeface="Calibri" panose="020F0502020204030204" pitchFamily="34" charset="0"/>
        </a:defRPr>
      </a:lvl2pPr>
      <a:lvl3pPr marL="901700" indent="-179705" algn="l" rtl="0" eaLnBrk="0" fontAlgn="base" hangingPunct="0">
        <a:spcBef>
          <a:spcPct val="20000"/>
        </a:spcBef>
        <a:spcAft>
          <a:spcPct val="0"/>
        </a:spcAft>
        <a:buFont typeface="Arial" panose="020B0604020202020204" pitchFamily="34" charset="0"/>
        <a:buChar char="•"/>
        <a:defRPr sz="1900">
          <a:solidFill>
            <a:schemeClr val="tx1"/>
          </a:solidFill>
          <a:latin typeface="+mn-lt"/>
          <a:ea typeface="+mn-ea"/>
          <a:sym typeface="Calibri" panose="020F0502020204030204" pitchFamily="34" charset="0"/>
        </a:defRPr>
      </a:lvl3pPr>
      <a:lvl4pPr marL="1263650" indent="-179705"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4pPr>
      <a:lvl5pPr marL="1624330" indent="-179705"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5pPr>
      <a:lvl6pPr marL="1986280" indent="-18034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6pPr>
      <a:lvl7pPr marL="2347595" indent="-18034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7pPr>
      <a:lvl8pPr marL="2708275" indent="-18034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8pPr>
      <a:lvl9pPr marL="3069590" indent="-18034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sym typeface="Calibri" panose="020F0502020204030204" pitchFamily="34" charset="0"/>
        </a:defRPr>
      </a:lvl9pPr>
    </p:bodyStyle>
    <p:otherStyle>
      <a:defPPr>
        <a:defRPr lang="zh-CN"/>
      </a:defPPr>
      <a:lvl1pPr marL="0" algn="l" defTabSz="721995" rtl="0" eaLnBrk="1" latinLnBrk="0" hangingPunct="1">
        <a:defRPr sz="1400" kern="1200">
          <a:solidFill>
            <a:schemeClr val="tx1"/>
          </a:solidFill>
          <a:latin typeface="+mn-lt"/>
          <a:ea typeface="+mn-ea"/>
          <a:cs typeface="+mn-cs"/>
        </a:defRPr>
      </a:lvl1pPr>
      <a:lvl2pPr marL="361315" algn="l" defTabSz="721995" rtl="0" eaLnBrk="1" latinLnBrk="0" hangingPunct="1">
        <a:defRPr sz="1400" kern="1200">
          <a:solidFill>
            <a:schemeClr val="tx1"/>
          </a:solidFill>
          <a:latin typeface="+mn-lt"/>
          <a:ea typeface="+mn-ea"/>
          <a:cs typeface="+mn-cs"/>
        </a:defRPr>
      </a:lvl2pPr>
      <a:lvl3pPr marL="721995" algn="l" defTabSz="721995" rtl="0" eaLnBrk="1" latinLnBrk="0" hangingPunct="1">
        <a:defRPr sz="1400" kern="1200">
          <a:solidFill>
            <a:schemeClr val="tx1"/>
          </a:solidFill>
          <a:latin typeface="+mn-lt"/>
          <a:ea typeface="+mn-ea"/>
          <a:cs typeface="+mn-cs"/>
        </a:defRPr>
      </a:lvl3pPr>
      <a:lvl4pPr marL="1083310" algn="l" defTabSz="721995" rtl="0" eaLnBrk="1" latinLnBrk="0" hangingPunct="1">
        <a:defRPr sz="1400" kern="1200">
          <a:solidFill>
            <a:schemeClr val="tx1"/>
          </a:solidFill>
          <a:latin typeface="+mn-lt"/>
          <a:ea typeface="+mn-ea"/>
          <a:cs typeface="+mn-cs"/>
        </a:defRPr>
      </a:lvl4pPr>
      <a:lvl5pPr marL="1444625" algn="l" defTabSz="721995" rtl="0" eaLnBrk="1" latinLnBrk="0" hangingPunct="1">
        <a:defRPr sz="1400" kern="1200">
          <a:solidFill>
            <a:schemeClr val="tx1"/>
          </a:solidFill>
          <a:latin typeface="+mn-lt"/>
          <a:ea typeface="+mn-ea"/>
          <a:cs typeface="+mn-cs"/>
        </a:defRPr>
      </a:lvl5pPr>
      <a:lvl6pPr marL="1805940" algn="l" defTabSz="721995" rtl="0" eaLnBrk="1" latinLnBrk="0" hangingPunct="1">
        <a:defRPr sz="1400" kern="1200">
          <a:solidFill>
            <a:schemeClr val="tx1"/>
          </a:solidFill>
          <a:latin typeface="+mn-lt"/>
          <a:ea typeface="+mn-ea"/>
          <a:cs typeface="+mn-cs"/>
        </a:defRPr>
      </a:lvl6pPr>
      <a:lvl7pPr marL="2166620" algn="l" defTabSz="721995" rtl="0" eaLnBrk="1" latinLnBrk="0" hangingPunct="1">
        <a:defRPr sz="1400" kern="1200">
          <a:solidFill>
            <a:schemeClr val="tx1"/>
          </a:solidFill>
          <a:latin typeface="+mn-lt"/>
          <a:ea typeface="+mn-ea"/>
          <a:cs typeface="+mn-cs"/>
        </a:defRPr>
      </a:lvl7pPr>
      <a:lvl8pPr marL="2527935" algn="l" defTabSz="721995" rtl="0" eaLnBrk="1" latinLnBrk="0" hangingPunct="1">
        <a:defRPr sz="1400" kern="1200">
          <a:solidFill>
            <a:schemeClr val="tx1"/>
          </a:solidFill>
          <a:latin typeface="+mn-lt"/>
          <a:ea typeface="+mn-ea"/>
          <a:cs typeface="+mn-cs"/>
        </a:defRPr>
      </a:lvl8pPr>
      <a:lvl9pPr marL="2889250" algn="l" defTabSz="72199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5"/>
          <p:cNvSpPr/>
          <p:nvPr/>
        </p:nvSpPr>
        <p:spPr>
          <a:xfrm>
            <a:off x="0" y="1046163"/>
            <a:ext cx="7258050" cy="1206500"/>
          </a:xfrm>
          <a:prstGeom prst="rect">
            <a:avLst/>
          </a:prstGeom>
          <a:solidFill>
            <a:srgbClr val="C8C8C8">
              <a:alpha val="54901"/>
            </a:srgbClr>
          </a:solidFill>
          <a:ln w="9525">
            <a:noFill/>
          </a:ln>
        </p:spPr>
        <p:txBody>
          <a:bodyPr lIns="72206" tIns="36104" rIns="72206" bIns="36104"/>
          <a:lstStyle/>
          <a:p>
            <a:pPr eaLnBrk="1" hangingPunct="1"/>
            <a:endParaRPr lang="zh-CN" altLang="en-US" dirty="0">
              <a:latin typeface="Arial" panose="020B0604020202020204" pitchFamily="34" charset="0"/>
            </a:endParaRPr>
          </a:p>
        </p:txBody>
      </p:sp>
      <p:pic>
        <p:nvPicPr>
          <p:cNvPr id="9219" name="图片 14" descr="未标题-1.png"/>
          <p:cNvPicPr>
            <a:picLocks noChangeAspect="1"/>
          </p:cNvPicPr>
          <p:nvPr/>
        </p:nvPicPr>
        <p:blipFill>
          <a:blip r:embed="rId3"/>
          <a:stretch>
            <a:fillRect/>
          </a:stretch>
        </p:blipFill>
        <p:spPr>
          <a:xfrm>
            <a:off x="5735638" y="223838"/>
            <a:ext cx="1250950" cy="352425"/>
          </a:xfrm>
          <a:prstGeom prst="rect">
            <a:avLst/>
          </a:prstGeom>
          <a:noFill/>
          <a:ln w="9525">
            <a:noFill/>
          </a:ln>
        </p:spPr>
      </p:pic>
      <p:sp>
        <p:nvSpPr>
          <p:cNvPr id="8" name="标题 1"/>
          <p:cNvSpPr txBox="1">
            <a:spLocks noChangeArrowheads="1"/>
          </p:cNvSpPr>
          <p:nvPr/>
        </p:nvSpPr>
        <p:spPr bwMode="auto">
          <a:xfrm>
            <a:off x="66040" y="735965"/>
            <a:ext cx="7192010" cy="1257300"/>
          </a:xfrm>
          <a:prstGeom prst="rect">
            <a:avLst/>
          </a:prstGeom>
          <a:noFill/>
          <a:ln w="9525">
            <a:noFill/>
            <a:miter lim="800000"/>
          </a:ln>
        </p:spPr>
        <p:txBody>
          <a:bodyPr lIns="91414" tIns="45707" rIns="91414" bIns="45707" anchor="ctr"/>
          <a:lstStyle/>
          <a:p>
            <a:pPr marR="0" defTabSz="914400" eaLnBrk="1" hangingPunct="1">
              <a:buClrTx/>
              <a:buSzTx/>
              <a:buFontTx/>
              <a:buNone/>
              <a:defRPr/>
            </a:pPr>
            <a:r>
              <a:rPr kumimoji="0" lang="zh-CN" altLang="en-US" sz="3600" b="1" kern="1200" cap="none" spc="600" normalizeH="0" baseline="0" noProof="0" dirty="0">
                <a:solidFill>
                  <a:srgbClr val="FF0000"/>
                </a:solidFill>
                <a:latin typeface="华文楷体" panose="02010600040101010101" pitchFamily="2" charset="-122"/>
                <a:ea typeface="华文楷体" panose="02010600040101010101" pitchFamily="2" charset="-122"/>
                <a:cs typeface="+mn-cs"/>
                <a:sym typeface="Calibri Light" panose="020F0302020204030204" pitchFamily="34" charset="0"/>
              </a:rPr>
              <a:t>  </a:t>
            </a:r>
          </a:p>
          <a:p>
            <a:pPr marR="0" algn="ctr" defTabSz="914400" eaLnBrk="1" hangingPunct="1">
              <a:buClrTx/>
              <a:buSzTx/>
              <a:buFontTx/>
              <a:buNone/>
              <a:defRPr/>
            </a:pPr>
            <a:r>
              <a:rPr kumimoji="0" lang="zh-CN" altLang="en-US" sz="2000" b="1" kern="1200" cap="none" spc="600" normalizeH="0" baseline="0" noProof="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Технология вспомогательного торможения </a:t>
            </a:r>
            <a:r>
              <a:rPr kumimoji="0" lang="ru-RU" altLang="zh-CN" sz="2000" b="1" kern="1200" cap="none" spc="600" normalizeH="0" baseline="0" noProof="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Вейчай</a:t>
            </a:r>
            <a:r>
              <a:rPr kumimoji="0" lang="en-US" altLang="zh-CN" sz="2000" b="1" kern="1200" cap="none" spc="600" normalizeH="0" baseline="0" noProof="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 </a:t>
            </a:r>
            <a:r>
              <a:rPr kumimoji="0" lang="en-US" altLang="zh-CN" sz="2800" b="1" kern="1200" cap="none" spc="600" normalizeH="0" baseline="0" noProof="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               </a:t>
            </a:r>
          </a:p>
          <a:p>
            <a:pPr marR="0" algn="r" defTabSz="914400" eaLnBrk="1" hangingPunct="1">
              <a:buClrTx/>
              <a:buSzTx/>
              <a:buFontTx/>
              <a:buNone/>
              <a:defRPr/>
            </a:pPr>
            <a:r>
              <a:rPr lang="en-US" altLang="zh-CN" sz="1600" b="1" spc="600" noProof="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a:t>
            </a:r>
            <a:r>
              <a:rPr kumimoji="0" lang="zh-CN" altLang="en-US" sz="1600" b="1" kern="1200" cap="none" spc="600" normalizeH="0" baseline="0" noProof="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Calibri Light" panose="020F0302020204030204" pitchFamily="34" charset="0"/>
              </a:rPr>
              <a:t>Использование обслуживания и рыночных кейсов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p:nvPr/>
        </p:nvGrpSpPr>
        <p:grpSpPr>
          <a:xfrm>
            <a:off x="0" y="0"/>
            <a:ext cx="558482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8442"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835025" y="157163"/>
            <a:ext cx="4559300" cy="479425"/>
          </a:xfrm>
          <a:prstGeom prst="rect">
            <a:avLst/>
          </a:prstGeom>
          <a:noFill/>
          <a:ln>
            <a:noFill/>
          </a:ln>
        </p:spPr>
        <p:txBody>
          <a:bodyPr lIns="72217" tIns="36109" rIns="72217" bIns="36109" anchor="ctr"/>
          <a:lstStyle/>
          <a:p>
            <a:pPr marL="0" marR="0" lvl="0" indent="0" algn="just" defTabSz="914400" rtl="0" eaLnBrk="1" fontAlgn="base" latinLnBrk="0" hangingPunct="1">
              <a:lnSpc>
                <a:spcPct val="100000"/>
              </a:lnSpc>
              <a:spcBef>
                <a:spcPct val="0"/>
              </a:spcBef>
              <a:spcAft>
                <a:spcPct val="0"/>
              </a:spcAft>
              <a:buClrTx/>
              <a:buSzTx/>
              <a:buFontTx/>
              <a:buNone/>
              <a:defRPr/>
            </a:pP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 </a:t>
            </a:r>
            <a:r>
              <a:rPr lang="ru-RU" alt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Спецификация регулировки зазора клапанов</a:t>
            </a:r>
            <a:endPar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ko-KR"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436" name="Rectangle 30"/>
          <p:cNvSpPr/>
          <p:nvPr/>
        </p:nvSpPr>
        <p:spPr>
          <a:xfrm>
            <a:off x="261938" y="107950"/>
            <a:ext cx="293687"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2</a:t>
            </a:r>
          </a:p>
        </p:txBody>
      </p:sp>
      <p:sp>
        <p:nvSpPr>
          <p:cNvPr id="18437" name="矩形 20"/>
          <p:cNvSpPr/>
          <p:nvPr/>
        </p:nvSpPr>
        <p:spPr>
          <a:xfrm>
            <a:off x="66675" y="595630"/>
            <a:ext cx="7380605" cy="490220"/>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sz="10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1.4 Регулировка выпускного клапана и тормозного зазора - модели WP12/WP13</a:t>
            </a:r>
            <a:r>
              <a:rPr sz="1000" b="1" dirty="0">
                <a:latin typeface="微软雅黑" panose="020B0503020204020204" pitchFamily="34" charset="-122"/>
                <a:ea typeface="微软雅黑" panose="020B0503020204020204" pitchFamily="34" charset="-122"/>
                <a:sym typeface="宋体" panose="02010600030101010101" pitchFamily="2" charset="-122"/>
              </a:rPr>
              <a:t> </a:t>
            </a:r>
            <a:r>
              <a:rPr sz="10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с внутрицилиндровым </a:t>
            </a:r>
          </a:p>
          <a:p>
            <a:pPr eaLnBrk="1" hangingPunct="1">
              <a:lnSpc>
                <a:spcPct val="130000"/>
              </a:lnSpc>
              <a:buClr>
                <a:srgbClr val="C00000"/>
              </a:buClr>
            </a:pPr>
            <a:r>
              <a:rPr sz="10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r>
              <a:rPr lang="ru-RU" sz="10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r>
              <a:rPr sz="10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тормозом.</a:t>
            </a:r>
          </a:p>
        </p:txBody>
      </p:sp>
      <p:pic>
        <p:nvPicPr>
          <p:cNvPr id="18438" name="Picture 2"/>
          <p:cNvPicPr>
            <a:picLocks noChangeAspect="1"/>
          </p:cNvPicPr>
          <p:nvPr/>
        </p:nvPicPr>
        <p:blipFill>
          <a:blip r:embed="rId2"/>
          <a:stretch>
            <a:fillRect/>
          </a:stretch>
        </p:blipFill>
        <p:spPr>
          <a:xfrm>
            <a:off x="346075" y="1015365"/>
            <a:ext cx="6480175" cy="1876425"/>
          </a:xfrm>
          <a:prstGeom prst="rect">
            <a:avLst/>
          </a:prstGeom>
          <a:noFill/>
          <a:ln w="9525">
            <a:noFill/>
          </a:ln>
        </p:spPr>
      </p:pic>
      <p:sp>
        <p:nvSpPr>
          <p:cNvPr id="97283" name="Rectangle 3"/>
          <p:cNvSpPr>
            <a:spLocks noChangeArrowheads="1"/>
          </p:cNvSpPr>
          <p:nvPr/>
        </p:nvSpPr>
        <p:spPr bwMode="auto">
          <a:xfrm>
            <a:off x="74295" y="2844483"/>
            <a:ext cx="7183755" cy="1383665"/>
          </a:xfrm>
          <a:prstGeom prst="rect">
            <a:avLst/>
          </a:prstGeom>
          <a:noFill/>
          <a:ln w="9525">
            <a:noFill/>
            <a:miter lim="800000"/>
          </a:ln>
          <a:effectLst>
            <a:prstShdw prst="shdw13" dist="53882" dir="13500000">
              <a:schemeClr val="bg2">
                <a:alpha val="50000"/>
              </a:schemeClr>
            </a:prstShdw>
          </a:effectLst>
        </p:spPr>
        <p:txBody>
          <a:bodyPr wrap="square" anchor="ctr">
            <a:spAutoFit/>
          </a:bodyPr>
          <a:lstStyle/>
          <a:p>
            <a:pPr marR="0" lvl="0" algn="l" defTabSz="914400" rtl="0" eaLnBrk="0" fontAlgn="base" latinLnBrk="0" hangingPunct="0">
              <a:lnSpc>
                <a:spcPct val="10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а) </a:t>
            </a:r>
            <a:r>
              <a:rPr kumimoji="0" lang="zh-CN"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Намотайте машину в </a:t>
            </a:r>
            <a:r>
              <a:rPr kumimoji="0" lang="zh-CN"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соответствующее положение регулировки</a:t>
            </a:r>
            <a:r>
              <a:rPr kumimoji="0" lang="zh-CN"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(подробно описано на следующей </a:t>
            </a:r>
          </a:p>
          <a:p>
            <a:pPr marR="0" lvl="0" algn="l" defTabSz="914400" rtl="0" eaLnBrk="0" fontAlgn="base" latinLnBrk="0" hangingPunct="0">
              <a:lnSpc>
                <a:spcPct val="100000"/>
              </a:lnSpc>
              <a:spcBef>
                <a:spcPct val="0"/>
              </a:spcBef>
              <a:spcAft>
                <a:spcPct val="0"/>
              </a:spcAft>
              <a:buClrTx/>
              <a:buSzTx/>
              <a:buFont typeface="+mj-lt"/>
              <a:defRPr/>
            </a:pPr>
            <a:r>
              <a:rPr kumimoji="0" lang="zh-CN"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altLang="zh-CN"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zh-CN"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странице).</a:t>
            </a:r>
          </a:p>
          <a:p>
            <a:pPr marR="0" lvl="0" algn="l" defTabSz="914400" rtl="0" eaLnBrk="0" fontAlgn="base" latinLnBrk="0" hangingPunct="0">
              <a:lnSpc>
                <a:spcPct val="10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б) </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Регулировка тормозного зазора: </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В</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ставьте заглушку между мостом выпускного клапана и малым </a:t>
            </a:r>
          </a:p>
          <a:p>
            <a:pPr marR="0" lvl="0" algn="l" defTabSz="914400" rtl="0" eaLnBrk="0" fontAlgn="base" latinLnBrk="0" hangingPunct="0">
              <a:lnSpc>
                <a:spcPct val="100000"/>
              </a:lnSpc>
              <a:spcBef>
                <a:spcPct val="0"/>
              </a:spcBef>
              <a:spcAft>
                <a:spcPct val="0"/>
              </a:spcAft>
              <a:buClrTx/>
              <a:buSzTx/>
              <a:buFont typeface="+mj-lt"/>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поршнем выпускного коромысла и отрегулируйте регулировочный болт со стороны толкателя, чтобы </a:t>
            </a:r>
          </a:p>
          <a:p>
            <a:pPr marR="0" lvl="0" algn="l" defTabSz="914400" rtl="0" eaLnBrk="0" fontAlgn="base" latinLnBrk="0" hangingPunct="0">
              <a:lnSpc>
                <a:spcPct val="100000"/>
              </a:lnSpc>
              <a:spcBef>
                <a:spcPct val="0"/>
              </a:spcBef>
              <a:spcAft>
                <a:spcPct val="0"/>
              </a:spcAft>
              <a:buClrTx/>
              <a:buSzTx/>
              <a:buFont typeface="+mj-lt"/>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обеспечить тормозной зазор 2,05 мм.</a:t>
            </a:r>
          </a:p>
          <a:p>
            <a:pPr marR="0" lvl="0" algn="l" defTabSz="914400" rtl="0" eaLnBrk="0" fontAlgn="base" latinLnBrk="0" hangingPunct="0">
              <a:lnSpc>
                <a:spcPct val="10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в) </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Регулировка зазора выпускного клапана: Вставьте калибр-пробку между мостом выпускного клапана и </a:t>
            </a:r>
          </a:p>
          <a:p>
            <a:pPr marR="0" lvl="0" algn="l" defTabSz="914400" rtl="0" eaLnBrk="0" fontAlgn="base" latinLnBrk="0" hangingPunct="0">
              <a:lnSpc>
                <a:spcPct val="100000"/>
              </a:lnSpc>
              <a:spcBef>
                <a:spcPct val="0"/>
              </a:spcBef>
              <a:spcAft>
                <a:spcPct val="0"/>
              </a:spcAft>
              <a:buClrTx/>
              <a:buSzTx/>
              <a:buFont typeface="+mj-lt"/>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прокладкой и отрегулируйте зазор выпускного клапана до 3,00 мм.</a:t>
            </a:r>
          </a:p>
        </p:txBody>
      </p:sp>
      <p:sp>
        <p:nvSpPr>
          <p:cNvPr id="18440" name="TextBox 11"/>
          <p:cNvSpPr txBox="1"/>
          <p:nvPr/>
        </p:nvSpPr>
        <p:spPr>
          <a:xfrm>
            <a:off x="52070" y="4158615"/>
            <a:ext cx="7153910" cy="860425"/>
          </a:xfrm>
          <a:prstGeom prst="rect">
            <a:avLst/>
          </a:prstGeom>
          <a:solidFill>
            <a:srgbClr val="FFFF00"/>
          </a:solidFill>
          <a:ln w="9525">
            <a:noFill/>
          </a:ln>
        </p:spPr>
        <p:txBody>
          <a:bodyPr wrap="square">
            <a:spAutoFit/>
          </a:bodyPr>
          <a:lstStyle/>
          <a:p>
            <a:pPr marL="342900" indent="-342900"/>
            <a:r>
              <a:rPr lang="ru-RU" sz="1000" b="1" dirty="0">
                <a:solidFill>
                  <a:srgbClr val="C00000"/>
                </a:solidFill>
                <a:latin typeface="Times New Roman" panose="02020603050405020304" pitchFamily="18" charset="0"/>
                <a:cs typeface="Times New Roman" panose="02020603050405020304" pitchFamily="18" charset="0"/>
              </a:rPr>
              <a:t>Внимание</a:t>
            </a:r>
            <a:r>
              <a:rPr lang="ru-RU" sz="1000" b="1" dirty="0">
                <a:solidFill>
                  <a:srgbClr val="C00000"/>
                </a:solidFill>
                <a:latin typeface="Times New Roman" panose="02020603050405020304" pitchFamily="18" charset="0"/>
                <a:cs typeface="Times New Roman" panose="02020603050405020304" pitchFamily="18" charset="0"/>
                <a:sym typeface="+mn-ea"/>
              </a:rPr>
              <a:t>: </a:t>
            </a:r>
            <a:r>
              <a:rPr sz="1000" b="1" dirty="0">
                <a:solidFill>
                  <a:srgbClr val="C00000"/>
                </a:solidFill>
                <a:sym typeface="Wingdings" panose="05000000000000000000" pitchFamily="2" charset="2"/>
              </a:rPr>
              <a:t>(1) </a:t>
            </a:r>
            <a:r>
              <a:rPr sz="1000" b="1" dirty="0">
                <a:solidFill>
                  <a:srgbClr val="C00000"/>
                </a:solidFill>
                <a:latin typeface="Arial" panose="020B0604020202020204" pitchFamily="34" charset="0"/>
              </a:rPr>
              <a:t>Сначала измените динамический зазор, затем зазор выпускного клапана. Это отличается от </a:t>
            </a:r>
          </a:p>
          <a:p>
            <a:pPr marL="342900" indent="-342900"/>
            <a:r>
              <a:rPr sz="1000" b="1" dirty="0">
                <a:solidFill>
                  <a:srgbClr val="C00000"/>
                </a:solidFill>
                <a:latin typeface="Arial" panose="020B0604020202020204" pitchFamily="34" charset="0"/>
              </a:rPr>
              <a:t> </a:t>
            </a:r>
            <a:r>
              <a:rPr lang="ru-RU" sz="1000" b="1" dirty="0">
                <a:solidFill>
                  <a:srgbClr val="C00000"/>
                </a:solidFill>
                <a:latin typeface="Arial" panose="020B0604020202020204" pitchFamily="34" charset="0"/>
              </a:rPr>
              <a:t>                      </a:t>
            </a:r>
            <a:r>
              <a:rPr sz="1000" b="1" dirty="0">
                <a:solidFill>
                  <a:srgbClr val="C00000"/>
                </a:solidFill>
                <a:latin typeface="Arial" panose="020B0604020202020204" pitchFamily="34" charset="0"/>
              </a:rPr>
              <a:t>WP9H/WP10H.</a:t>
            </a:r>
          </a:p>
          <a:p>
            <a:pPr marL="342900" indent="-342900"/>
            <a:r>
              <a:rPr lang="zh-CN" altLang="en-US" sz="1000" b="1" dirty="0">
                <a:solidFill>
                  <a:srgbClr val="CC0000"/>
                </a:solidFill>
                <a:latin typeface="Arial" panose="020B0604020202020204" pitchFamily="34" charset="0"/>
              </a:rPr>
              <a:t>           </a:t>
            </a:r>
            <a:r>
              <a:rPr lang="ru-RU" altLang="zh-CN" sz="1000" b="1" dirty="0">
                <a:solidFill>
                  <a:srgbClr val="CC0000"/>
                </a:solidFill>
                <a:latin typeface="Arial" panose="020B0604020202020204" pitchFamily="34" charset="0"/>
              </a:rPr>
              <a:t>       </a:t>
            </a:r>
            <a:r>
              <a:rPr lang="ru-RU" sz="1000" b="1" dirty="0">
                <a:solidFill>
                  <a:srgbClr val="CC0000"/>
                </a:solidFill>
                <a:latin typeface="Arial" panose="020B0604020202020204" pitchFamily="34" charset="0"/>
              </a:rPr>
              <a:t>(2) </a:t>
            </a:r>
            <a:r>
              <a:rPr sz="1000" b="1" dirty="0">
                <a:solidFill>
                  <a:srgbClr val="0000FF"/>
                </a:solidFill>
                <a:latin typeface="Arial" panose="020B0604020202020204" pitchFamily="34" charset="0"/>
              </a:rPr>
              <a:t>После регулировки тормозного зазора </a:t>
            </a:r>
            <a:r>
              <a:rPr lang="ru-RU" sz="1000" b="1" dirty="0">
                <a:solidFill>
                  <a:srgbClr val="0000FF"/>
                </a:solidFill>
                <a:latin typeface="Arial" panose="020B0604020202020204" pitchFamily="34" charset="0"/>
              </a:rPr>
              <a:t>щуп</a:t>
            </a:r>
            <a:r>
              <a:rPr sz="1000" b="1" dirty="0">
                <a:solidFill>
                  <a:srgbClr val="0000FF"/>
                </a:solidFill>
                <a:latin typeface="Arial" panose="020B0604020202020204" pitchFamily="34" charset="0"/>
              </a:rPr>
              <a:t> нельзя вытаскивать</a:t>
            </a:r>
            <a:r>
              <a:rPr sz="1000" b="1" dirty="0">
                <a:latin typeface="Arial" panose="020B0604020202020204" pitchFamily="34" charset="0"/>
              </a:rPr>
              <a:t>, е</a:t>
            </a:r>
            <a:r>
              <a:rPr lang="ru-RU" sz="1000" b="1" dirty="0">
                <a:latin typeface="Arial" panose="020B0604020202020204" pitchFamily="34" charset="0"/>
              </a:rPr>
              <a:t>му</a:t>
            </a:r>
            <a:r>
              <a:rPr sz="1000" b="1" dirty="0">
                <a:latin typeface="Arial" panose="020B0604020202020204" pitchFamily="34" charset="0"/>
              </a:rPr>
              <a:t> нужно держать </a:t>
            </a:r>
          </a:p>
          <a:p>
            <a:pPr marL="342900" indent="-342900"/>
            <a:r>
              <a:rPr sz="1000" b="1" dirty="0">
                <a:latin typeface="Arial" panose="020B0604020202020204" pitchFamily="34" charset="0"/>
              </a:rPr>
              <a:t> </a:t>
            </a:r>
            <a:r>
              <a:rPr lang="ru-RU" sz="1000" b="1" dirty="0">
                <a:latin typeface="Arial" panose="020B0604020202020204" pitchFamily="34" charset="0"/>
              </a:rPr>
              <a:t>                      </a:t>
            </a:r>
            <a:r>
              <a:rPr sz="1000" b="1" dirty="0">
                <a:latin typeface="Arial" panose="020B0604020202020204" pitchFamily="34" charset="0"/>
              </a:rPr>
              <a:t>неподвижно и регулировать выхлопной зазор с помощью втор</a:t>
            </a:r>
            <a:r>
              <a:rPr lang="ru-RU" sz="1000" b="1" dirty="0">
                <a:latin typeface="Arial" panose="020B0604020202020204" pitchFamily="34" charset="0"/>
              </a:rPr>
              <a:t>ого</a:t>
            </a:r>
            <a:r>
              <a:rPr sz="1000" b="1" dirty="0">
                <a:latin typeface="Arial" panose="020B0604020202020204" pitchFamily="34" charset="0"/>
              </a:rPr>
              <a:t> </a:t>
            </a:r>
            <a:r>
              <a:rPr lang="ru-RU" sz="1000" b="1" dirty="0">
                <a:latin typeface="Arial" panose="020B0604020202020204" pitchFamily="34" charset="0"/>
              </a:rPr>
              <a:t>щупа</a:t>
            </a:r>
            <a:r>
              <a:rPr sz="1000" b="1" dirty="0">
                <a:latin typeface="Arial" panose="020B0604020202020204" pitchFamily="34" charset="0"/>
              </a:rPr>
              <a:t>, после регулировки </a:t>
            </a:r>
          </a:p>
          <a:p>
            <a:pPr marL="342900" indent="-342900"/>
            <a:r>
              <a:rPr sz="1000" b="1" dirty="0">
                <a:latin typeface="Arial" panose="020B0604020202020204" pitchFamily="34" charset="0"/>
              </a:rPr>
              <a:t> </a:t>
            </a:r>
            <a:r>
              <a:rPr lang="ru-RU" sz="1000" b="1" dirty="0">
                <a:latin typeface="Arial" panose="020B0604020202020204" pitchFamily="34" charset="0"/>
              </a:rPr>
              <a:t>                      </a:t>
            </a:r>
            <a:r>
              <a:rPr sz="1000" b="1" dirty="0">
                <a:latin typeface="Arial" panose="020B0604020202020204" pitchFamily="34" charset="0"/>
              </a:rPr>
              <a:t>выхлопного зазора </a:t>
            </a:r>
            <a:r>
              <a:rPr sz="1000" b="1" dirty="0">
                <a:solidFill>
                  <a:srgbClr val="0000FF"/>
                </a:solidFill>
                <a:latin typeface="Arial" panose="020B0604020202020204" pitchFamily="34" charset="0"/>
              </a:rPr>
              <a:t>вытащить 2 заглушки вместе</a:t>
            </a:r>
            <a:r>
              <a:rPr sz="1000" b="1" dirty="0">
                <a:latin typeface="Arial" panose="020B0604020202020204" pitchFamily="34" charset="0"/>
              </a:rPr>
              <a:t>!</a:t>
            </a:r>
          </a:p>
        </p:txBody>
      </p:sp>
      <p:sp>
        <p:nvSpPr>
          <p:cNvPr id="2" name="文本框 1"/>
          <p:cNvSpPr txBox="1"/>
          <p:nvPr/>
        </p:nvSpPr>
        <p:spPr>
          <a:xfrm>
            <a:off x="384175" y="1364615"/>
            <a:ext cx="913130" cy="434975"/>
          </a:xfrm>
          <a:prstGeom prst="rect">
            <a:avLst/>
          </a:prstGeom>
          <a:solidFill>
            <a:srgbClr val="BBE0E3"/>
          </a:solidFill>
        </p:spPr>
        <p:txBody>
          <a:bodyPr wrap="square" rtlCol="0">
            <a:spAutoFit/>
          </a:bodyPr>
          <a:lstStyle/>
          <a:p>
            <a:pPr algn="l">
              <a:lnSpc>
                <a:spcPct val="70000"/>
              </a:lnSpc>
              <a:spcBef>
                <a:spcPts val="0"/>
              </a:spcBef>
              <a:spcAft>
                <a:spcPts val="0"/>
              </a:spcAft>
            </a:pPr>
            <a:r>
              <a:rPr lang="ru-RU" altLang="zh-CN" sz="800"/>
              <a:t>Регурирование  болтов (в сторону толкателя)</a:t>
            </a:r>
          </a:p>
        </p:txBody>
      </p:sp>
      <p:sp>
        <p:nvSpPr>
          <p:cNvPr id="3" name="文本框 2"/>
          <p:cNvSpPr txBox="1"/>
          <p:nvPr/>
        </p:nvSpPr>
        <p:spPr>
          <a:xfrm>
            <a:off x="5514975" y="1085215"/>
            <a:ext cx="789940" cy="385445"/>
          </a:xfrm>
          <a:prstGeom prst="rect">
            <a:avLst/>
          </a:prstGeom>
          <a:solidFill>
            <a:srgbClr val="BBE0E3"/>
          </a:solidFill>
        </p:spPr>
        <p:txBody>
          <a:bodyPr wrap="square" rtlCol="0">
            <a:spAutoFit/>
          </a:bodyPr>
          <a:lstStyle/>
          <a:p>
            <a:pPr algn="l">
              <a:lnSpc>
                <a:spcPct val="80000"/>
              </a:lnSpc>
              <a:spcBef>
                <a:spcPts val="0"/>
              </a:spcBef>
              <a:spcAft>
                <a:spcPts val="0"/>
              </a:spcAft>
            </a:pPr>
            <a:r>
              <a:rPr lang="ru-RU" altLang="zh-CN" sz="800"/>
              <a:t>Болты регулировки ножек слона</a:t>
            </a:r>
          </a:p>
        </p:txBody>
      </p:sp>
      <p:sp>
        <p:nvSpPr>
          <p:cNvPr id="4" name="文本框 3"/>
          <p:cNvSpPr txBox="1"/>
          <p:nvPr/>
        </p:nvSpPr>
        <p:spPr>
          <a:xfrm>
            <a:off x="485775" y="2439670"/>
            <a:ext cx="1001395" cy="434975"/>
          </a:xfrm>
          <a:prstGeom prst="rect">
            <a:avLst/>
          </a:prstGeom>
          <a:solidFill>
            <a:srgbClr val="BBE0E3"/>
          </a:solidFill>
        </p:spPr>
        <p:txBody>
          <a:bodyPr wrap="square" rtlCol="0">
            <a:spAutoFit/>
          </a:bodyPr>
          <a:lstStyle/>
          <a:p>
            <a:pPr algn="l">
              <a:lnSpc>
                <a:spcPct val="70000"/>
              </a:lnSpc>
              <a:spcBef>
                <a:spcPts val="0"/>
              </a:spcBef>
              <a:spcAft>
                <a:spcPts val="0"/>
              </a:spcAft>
            </a:pPr>
            <a:r>
              <a:rPr lang="ru-RU" altLang="zh-CN" sz="800"/>
              <a:t>Регулировка положения щупа тормозного зазора</a:t>
            </a:r>
          </a:p>
        </p:txBody>
      </p:sp>
      <p:sp>
        <p:nvSpPr>
          <p:cNvPr id="6" name="文本框 5"/>
          <p:cNvSpPr txBox="1"/>
          <p:nvPr/>
        </p:nvSpPr>
        <p:spPr>
          <a:xfrm>
            <a:off x="5724525" y="2132965"/>
            <a:ext cx="1031240" cy="434975"/>
          </a:xfrm>
          <a:prstGeom prst="rect">
            <a:avLst/>
          </a:prstGeom>
          <a:solidFill>
            <a:srgbClr val="BBE0E3"/>
          </a:solidFill>
        </p:spPr>
        <p:txBody>
          <a:bodyPr wrap="square" rtlCol="0">
            <a:spAutoFit/>
          </a:bodyPr>
          <a:lstStyle/>
          <a:p>
            <a:pPr algn="l">
              <a:lnSpc>
                <a:spcPct val="70000"/>
              </a:lnSpc>
              <a:spcBef>
                <a:spcPts val="0"/>
              </a:spcBef>
              <a:spcAft>
                <a:spcPts val="0"/>
              </a:spcAft>
            </a:pPr>
            <a:r>
              <a:rPr lang="ru-RU" altLang="zh-CN" sz="800"/>
              <a:t>Регулировка положения щупа выхлопного зазора</a:t>
            </a:r>
          </a:p>
        </p:txBody>
      </p:sp>
    </p:spTree>
    <p:extLst>
      <p:ext uri="{BB962C8B-B14F-4D97-AF65-F5344CB8AC3E}">
        <p14:creationId xmlns:p14="http://schemas.microsoft.com/office/powerpoint/2010/main" val="2350382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p:nvPr/>
        </p:nvGrpSpPr>
        <p:grpSpPr>
          <a:xfrm>
            <a:off x="0" y="0"/>
            <a:ext cx="55149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9471"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19460" name="Rectangle 30"/>
          <p:cNvSpPr/>
          <p:nvPr/>
        </p:nvSpPr>
        <p:spPr>
          <a:xfrm>
            <a:off x="261938" y="107950"/>
            <a:ext cx="293687"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2</a:t>
            </a:r>
          </a:p>
        </p:txBody>
      </p:sp>
      <p:grpSp>
        <p:nvGrpSpPr>
          <p:cNvPr id="19461" name="组合 14"/>
          <p:cNvGrpSpPr/>
          <p:nvPr/>
        </p:nvGrpSpPr>
        <p:grpSpPr>
          <a:xfrm>
            <a:off x="344805" y="1154748"/>
            <a:ext cx="5588000" cy="1310005"/>
            <a:chOff x="625475" y="1014413"/>
            <a:chExt cx="5588000" cy="1693098"/>
          </a:xfrm>
        </p:grpSpPr>
        <p:pic>
          <p:nvPicPr>
            <p:cNvPr id="19465" name="Picture 2"/>
            <p:cNvPicPr>
              <a:picLocks noChangeAspect="1"/>
            </p:cNvPicPr>
            <p:nvPr/>
          </p:nvPicPr>
          <p:blipFill>
            <a:blip r:embed="rId2"/>
            <a:srcRect l="28090" t="55157" r="29224" b="27769"/>
            <a:stretch>
              <a:fillRect/>
            </a:stretch>
          </p:blipFill>
          <p:spPr>
            <a:xfrm>
              <a:off x="625475" y="1014413"/>
              <a:ext cx="5588000" cy="1397000"/>
            </a:xfrm>
            <a:prstGeom prst="rect">
              <a:avLst/>
            </a:prstGeom>
            <a:noFill/>
            <a:ln w="9525">
              <a:noFill/>
            </a:ln>
            <a:effectLst>
              <a:prstShdw prst="shdw13" dist="53882" dir="13499999">
                <a:schemeClr val="bg2">
                  <a:alpha val="50000"/>
                </a:schemeClr>
              </a:prstShdw>
            </a:effectLst>
          </p:spPr>
        </p:pic>
        <p:sp>
          <p:nvSpPr>
            <p:cNvPr id="19466" name="TextBox 12"/>
            <p:cNvSpPr txBox="1"/>
            <p:nvPr/>
          </p:nvSpPr>
          <p:spPr>
            <a:xfrm>
              <a:off x="671830" y="2271721"/>
              <a:ext cx="1298575" cy="435790"/>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Канавки маховика</a:t>
              </a:r>
            </a:p>
          </p:txBody>
        </p:sp>
      </p:grpSp>
      <p:sp>
        <p:nvSpPr>
          <p:cNvPr id="45068" name="Rectangle 12"/>
          <p:cNvSpPr>
            <a:spLocks noChangeArrowheads="1"/>
          </p:cNvSpPr>
          <p:nvPr/>
        </p:nvSpPr>
        <p:spPr bwMode="auto">
          <a:xfrm>
            <a:off x="276225" y="2528094"/>
            <a:ext cx="6426200" cy="1938020"/>
          </a:xfrm>
          <a:prstGeom prst="rect">
            <a:avLst/>
          </a:prstGeom>
          <a:noFill/>
          <a:ln w="9525">
            <a:noFill/>
            <a:miter lim="800000"/>
          </a:ln>
          <a:effectLst>
            <a:prstShdw prst="shdw13" dist="53882" dir="13500000">
              <a:schemeClr val="accent1">
                <a:gamma/>
                <a:shade val="60000"/>
                <a:invGamma/>
                <a:alpha val="50000"/>
              </a:schemeClr>
            </a:prstShdw>
          </a:effectLst>
        </p:spPr>
        <p:txBody>
          <a:bodyPr anchor="ctr">
            <a:spAutoFit/>
          </a:bodyPr>
          <a:lstStyle/>
          <a:p>
            <a:pPr marL="228600" marR="0" lvl="0" indent="-228600" algn="l" defTabSz="914400" rtl="0" eaLnBrk="1" fontAlgn="base" latinLnBrk="0" hangingPunct="1">
              <a:lnSpc>
                <a:spcPct val="100000"/>
              </a:lnSpc>
              <a:spcBef>
                <a:spcPct val="0"/>
              </a:spcBef>
              <a:spcAft>
                <a:spcPct val="0"/>
              </a:spcAft>
              <a:buClrTx/>
              <a:buSzTx/>
              <a:buFont typeface="+mj-ea"/>
              <a:buAutoNum type="circleNumDbPlain"/>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Намотайте катушку на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верхний упор сжатия цилиндра 1</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(смотровое окно корпуса маховика совпадает с пазом маховика) и отрегулируйте зазор впускного клапана цилиндров 1, 2 и 4; отрегулируйте тормозной зазор и зазор выпускного клапана цилиндра 3</a:t>
            </a:r>
            <a:r>
              <a:rPr sz="1200" noProof="0" dirty="0">
                <a:ln>
                  <a:noFill/>
                </a:ln>
                <a:effectLst/>
                <a:uLnTx/>
                <a:uFillTx/>
                <a:latin typeface="Times New Roman" panose="02020603050405020304" pitchFamily="18" charset="0"/>
                <a:ea typeface="+mn-ea"/>
                <a:cs typeface="Times New Roman" panose="02020603050405020304" pitchFamily="18" charset="0"/>
                <a:sym typeface="+mn-ea"/>
              </a:rPr>
              <a:t>; </a:t>
            </a:r>
            <a:endPar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base" latinLnBrk="0" hangingPunct="1">
              <a:lnSpc>
                <a:spcPct val="100000"/>
              </a:lnSpc>
              <a:spcBef>
                <a:spcPct val="0"/>
              </a:spcBef>
              <a:spcAft>
                <a:spcPct val="0"/>
              </a:spcAft>
              <a:buClrTx/>
              <a:buSzTx/>
              <a:buFont typeface="+mj-ea"/>
              <a:buAutoNum type="circleNumDbPlain"/>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Стоя лицом к торцу маховика, поверните автомобиль против часовой стрелки, пока линия шкалы смотрового окна корпуса маховика не совместится с линией шкалы с маркировкой "1 6" на маховике, отрегулируйте тормозной зазор и зазор выпускного клапана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6-го</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цилиндра.</a:t>
            </a:r>
          </a:p>
          <a:p>
            <a:pPr marL="228600" marR="0" lvl="0" indent="-228600" algn="l" defTabSz="914400" rtl="0" eaLnBrk="1" fontAlgn="base" latinLnBrk="0" hangingPunct="1">
              <a:lnSpc>
                <a:spcPct val="100000"/>
              </a:lnSpc>
              <a:spcBef>
                <a:spcPct val="0"/>
              </a:spcBef>
              <a:spcAft>
                <a:spcPct val="0"/>
              </a:spcAft>
              <a:buClrTx/>
              <a:buSzTx/>
              <a:buFont typeface="+mj-ea"/>
              <a:buAutoNum type="circleNumDbPlain"/>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Поверните автомобиль против часовой стрелки лицом к торцу маховика, пока линия шкалы смотрового окна корпуса маховика не совместится с линией шкалы с маркировкой "2 5" на маховике, и отрегулируйте тормозной зазор и зазор выпускного клапана цилиндра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2</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19463" name="矩形 20"/>
          <p:cNvSpPr/>
          <p:nvPr/>
        </p:nvSpPr>
        <p:spPr>
          <a:xfrm>
            <a:off x="276225" y="636905"/>
            <a:ext cx="6981190" cy="459105"/>
          </a:xfrm>
          <a:prstGeom prst="rect">
            <a:avLst/>
          </a:prstGeom>
          <a:noFill/>
          <a:ln w="9525">
            <a:noFill/>
          </a:ln>
        </p:spPr>
        <p:txBody>
          <a:bodyPr wrap="square" lIns="91414" tIns="45707" rIns="91414" bIns="45707">
            <a:spAutoFit/>
          </a:bodyPr>
          <a:lstStyle/>
          <a:p>
            <a:pPr eaLnBrk="1" hangingPunct="1">
              <a:lnSpc>
                <a:spcPct val="100000"/>
              </a:lnSpc>
              <a:buClr>
                <a:srgbClr val="C00000"/>
              </a:buClr>
            </a:pPr>
            <a:r>
              <a:rPr lang="en-US" altLang="zh-CN" sz="12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1.5 </a:t>
            </a:r>
            <a:r>
              <a:rPr sz="12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Регулировка зазора выпускного клапана и тормоза - модели WP12/WP13</a:t>
            </a:r>
            <a:r>
              <a:rPr sz="1200" b="1" dirty="0">
                <a:latin typeface="微软雅黑" panose="020B0503020204020204" pitchFamily="34" charset="-122"/>
                <a:ea typeface="微软雅黑" panose="020B0503020204020204" pitchFamily="34" charset="-122"/>
                <a:sym typeface="宋体" panose="02010600030101010101" pitchFamily="2" charset="-122"/>
              </a:rPr>
              <a:t> </a:t>
            </a:r>
            <a:r>
              <a:rPr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с </a:t>
            </a:r>
            <a:r>
              <a:rPr lang="en-US"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p>
          <a:p>
            <a:pPr eaLnBrk="1" hangingPunct="1">
              <a:lnSpc>
                <a:spcPct val="100000"/>
              </a:lnSpc>
              <a:buClr>
                <a:srgbClr val="C00000"/>
              </a:buClr>
            </a:pPr>
            <a:r>
              <a:rPr lang="en-US"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r>
              <a:rPr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внутрицилиндровым тормозом</a:t>
            </a:r>
            <a:r>
              <a:rPr lang="en-US" altLang="zh-CN" sz="12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a:t>
            </a:r>
          </a:p>
        </p:txBody>
      </p:sp>
      <p:sp>
        <p:nvSpPr>
          <p:cNvPr id="19464" name="TextBox 16"/>
          <p:cNvSpPr txBox="1"/>
          <p:nvPr/>
        </p:nvSpPr>
        <p:spPr>
          <a:xfrm>
            <a:off x="6143625" y="972503"/>
            <a:ext cx="1044575" cy="1445260"/>
          </a:xfrm>
          <a:prstGeom prst="rect">
            <a:avLst/>
          </a:prstGeom>
          <a:solidFill>
            <a:srgbClr val="FF0000"/>
          </a:solidFill>
          <a:ln w="9525">
            <a:noFill/>
          </a:ln>
        </p:spPr>
        <p:txBody>
          <a:bodyPr>
            <a:spAutoFit/>
          </a:bodyPr>
          <a:lstStyle/>
          <a:p>
            <a:pPr eaLnBrk="1" hangingPunct="1"/>
            <a:r>
              <a:rPr lang="ru-RU" altLang="zh-CN" sz="800" b="1" dirty="0">
                <a:solidFill>
                  <a:schemeClr val="bg1"/>
                </a:solidFill>
                <a:latin typeface="Arial" panose="020B0604020202020204" pitchFamily="34" charset="0"/>
              </a:rPr>
              <a:t>Внимание</a:t>
            </a:r>
            <a:r>
              <a:rPr lang="en-US" altLang="ru-RU" sz="800" b="1" dirty="0">
                <a:solidFill>
                  <a:schemeClr val="bg1"/>
                </a:solidFill>
                <a:latin typeface="Arial" panose="020B0604020202020204" pitchFamily="34" charset="0"/>
              </a:rPr>
              <a:t>: </a:t>
            </a:r>
            <a:r>
              <a:rPr lang="en-US" altLang="zh-CN" sz="800" dirty="0">
                <a:solidFill>
                  <a:schemeClr val="bg1"/>
                </a:solidFill>
                <a:latin typeface="Arial" panose="020B0604020202020204" pitchFamily="34" charset="0"/>
              </a:rPr>
              <a:t>WP12/13 </a:t>
            </a:r>
          </a:p>
          <a:p>
            <a:pPr eaLnBrk="1" hangingPunct="1"/>
            <a:r>
              <a:rPr sz="800" b="1" dirty="0">
                <a:solidFill>
                  <a:schemeClr val="bg1"/>
                </a:solidFill>
                <a:latin typeface="Arial" panose="020B0604020202020204" pitchFamily="34" charset="0"/>
              </a:rPr>
              <a:t>На маховике</a:t>
            </a:r>
            <a:r>
              <a:rPr sz="800" b="1" dirty="0">
                <a:latin typeface="Arial" panose="020B0604020202020204" pitchFamily="34" charset="0"/>
              </a:rPr>
              <a:t> 3 линии, из которых</a:t>
            </a:r>
          </a:p>
          <a:p>
            <a:pPr eaLnBrk="1" hangingPunct="1"/>
            <a:r>
              <a:rPr lang="ru-RU" sz="800" b="1" dirty="0">
                <a:latin typeface="Arial" panose="020B0604020202020204" pitchFamily="34" charset="0"/>
              </a:rPr>
              <a:t>л</a:t>
            </a:r>
            <a:r>
              <a:rPr sz="800" b="1" dirty="0">
                <a:latin typeface="Arial" panose="020B0604020202020204" pitchFamily="34" charset="0"/>
              </a:rPr>
              <a:t>иния ОТ совпадает с линией 3/4</a:t>
            </a:r>
            <a:r>
              <a:rPr lang="ru-RU" sz="800" b="1" dirty="0">
                <a:latin typeface="Arial" panose="020B0604020202020204" pitchFamily="34" charset="0"/>
              </a:rPr>
              <a:t>, и ее </a:t>
            </a:r>
            <a:r>
              <a:rPr sz="800" b="1" dirty="0">
                <a:sym typeface="+mn-ea"/>
              </a:rPr>
              <a:t>канавка</a:t>
            </a:r>
            <a:r>
              <a:rPr lang="ru-RU" sz="800" b="1" dirty="0">
                <a:sym typeface="+mn-ea"/>
              </a:rPr>
              <a:t> является </a:t>
            </a:r>
            <a:r>
              <a:rPr lang="ru-RU" sz="800" b="1" dirty="0">
                <a:latin typeface="Arial" panose="020B0604020202020204" pitchFamily="34" charset="0"/>
              </a:rPr>
              <a:t>с</a:t>
            </a:r>
            <a:r>
              <a:rPr sz="800" b="1" dirty="0">
                <a:latin typeface="Arial" panose="020B0604020202020204" pitchFamily="34" charset="0"/>
              </a:rPr>
              <a:t>ам</a:t>
            </a:r>
            <a:r>
              <a:rPr lang="ru-RU" sz="800" b="1" dirty="0">
                <a:latin typeface="Arial" panose="020B0604020202020204" pitchFamily="34" charset="0"/>
              </a:rPr>
              <a:t>ой</a:t>
            </a:r>
            <a:r>
              <a:rPr sz="800" b="1" dirty="0">
                <a:latin typeface="Arial" panose="020B0604020202020204" pitchFamily="34" charset="0"/>
              </a:rPr>
              <a:t> глубок</a:t>
            </a:r>
            <a:r>
              <a:rPr lang="ru-RU" sz="800" b="1" dirty="0">
                <a:latin typeface="Arial" panose="020B0604020202020204" pitchFamily="34" charset="0"/>
              </a:rPr>
              <a:t>ой</a:t>
            </a:r>
          </a:p>
        </p:txBody>
      </p:sp>
      <p:sp>
        <p:nvSpPr>
          <p:cNvPr id="2" name="Rectangle 20"/>
          <p:cNvSpPr>
            <a:spLocks noChangeArrowheads="1"/>
          </p:cNvSpPr>
          <p:nvPr/>
        </p:nvSpPr>
        <p:spPr bwMode="white">
          <a:xfrm>
            <a:off x="835025" y="157163"/>
            <a:ext cx="4559300" cy="479425"/>
          </a:xfrm>
          <a:prstGeom prst="rect">
            <a:avLst/>
          </a:prstGeom>
          <a:noFill/>
          <a:ln>
            <a:noFill/>
          </a:ln>
        </p:spPr>
        <p:txBody>
          <a:bodyPr lIns="72217" tIns="36109" rIns="72217" bIns="36109" anchor="ctr"/>
          <a:lstStyle/>
          <a:p>
            <a:pPr marL="0" marR="0" lvl="0" indent="0" algn="just" defTabSz="914400" rtl="0" eaLnBrk="1" fontAlgn="base" latinLnBrk="0" hangingPunct="1">
              <a:lnSpc>
                <a:spcPct val="100000"/>
              </a:lnSpc>
              <a:spcBef>
                <a:spcPct val="0"/>
              </a:spcBef>
              <a:spcAft>
                <a:spcPct val="0"/>
              </a:spcAft>
              <a:buClrTx/>
              <a:buSzTx/>
              <a:buFontTx/>
              <a:buNone/>
              <a:defRPr/>
            </a:pP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 </a:t>
            </a:r>
            <a:r>
              <a:rPr lang="ru-RU" alt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Спецификация регулировки зазора клапанов</a:t>
            </a:r>
            <a:endPar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ko-KR"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TextBox 12"/>
          <p:cNvSpPr txBox="1"/>
          <p:nvPr/>
        </p:nvSpPr>
        <p:spPr>
          <a:xfrm>
            <a:off x="3629025" y="1992948"/>
            <a:ext cx="129857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
        <p:nvSpPr>
          <p:cNvPr id="10" name="TextBox 12"/>
          <p:cNvSpPr txBox="1"/>
          <p:nvPr/>
        </p:nvSpPr>
        <p:spPr>
          <a:xfrm>
            <a:off x="2022475" y="1987233"/>
            <a:ext cx="129857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
        <p:nvSpPr>
          <p:cNvPr id="11" name="TextBox 12"/>
          <p:cNvSpPr txBox="1"/>
          <p:nvPr/>
        </p:nvSpPr>
        <p:spPr>
          <a:xfrm>
            <a:off x="5026025" y="1987550"/>
            <a:ext cx="104711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p:nvPr/>
        </p:nvGrpSpPr>
        <p:grpSpPr>
          <a:xfrm>
            <a:off x="0" y="0"/>
            <a:ext cx="55149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9471"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19460" name="Rectangle 30"/>
          <p:cNvSpPr/>
          <p:nvPr/>
        </p:nvSpPr>
        <p:spPr>
          <a:xfrm>
            <a:off x="261938" y="107950"/>
            <a:ext cx="293687"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2</a:t>
            </a:r>
          </a:p>
        </p:txBody>
      </p:sp>
      <p:grpSp>
        <p:nvGrpSpPr>
          <p:cNvPr id="19461" name="组合 14"/>
          <p:cNvGrpSpPr/>
          <p:nvPr/>
        </p:nvGrpSpPr>
        <p:grpSpPr>
          <a:xfrm>
            <a:off x="346075" y="1014413"/>
            <a:ext cx="5588000" cy="1310005"/>
            <a:chOff x="625475" y="1014413"/>
            <a:chExt cx="5588000" cy="1693098"/>
          </a:xfrm>
        </p:grpSpPr>
        <p:pic>
          <p:nvPicPr>
            <p:cNvPr id="19465" name="Picture 2"/>
            <p:cNvPicPr>
              <a:picLocks noChangeAspect="1"/>
            </p:cNvPicPr>
            <p:nvPr/>
          </p:nvPicPr>
          <p:blipFill>
            <a:blip r:embed="rId2"/>
            <a:srcRect l="28090" t="55157" r="29224" b="27769"/>
            <a:stretch>
              <a:fillRect/>
            </a:stretch>
          </p:blipFill>
          <p:spPr>
            <a:xfrm>
              <a:off x="625475" y="1014413"/>
              <a:ext cx="5588000" cy="1397000"/>
            </a:xfrm>
            <a:prstGeom prst="rect">
              <a:avLst/>
            </a:prstGeom>
            <a:noFill/>
            <a:ln w="9525">
              <a:noFill/>
            </a:ln>
            <a:effectLst>
              <a:prstShdw prst="shdw13" dist="53882" dir="13499999">
                <a:schemeClr val="bg2">
                  <a:alpha val="50000"/>
                </a:schemeClr>
              </a:prstShdw>
            </a:effectLst>
          </p:spPr>
        </p:pic>
        <p:sp>
          <p:nvSpPr>
            <p:cNvPr id="19466" name="TextBox 12"/>
            <p:cNvSpPr txBox="1"/>
            <p:nvPr/>
          </p:nvSpPr>
          <p:spPr>
            <a:xfrm>
              <a:off x="671830" y="2271721"/>
              <a:ext cx="1298575" cy="435790"/>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Канавки маховика</a:t>
              </a:r>
            </a:p>
          </p:txBody>
        </p:sp>
      </p:grpSp>
      <p:sp>
        <p:nvSpPr>
          <p:cNvPr id="45068" name="Rectangle 12"/>
          <p:cNvSpPr>
            <a:spLocks noChangeArrowheads="1"/>
          </p:cNvSpPr>
          <p:nvPr/>
        </p:nvSpPr>
        <p:spPr bwMode="auto">
          <a:xfrm>
            <a:off x="262255" y="2342674"/>
            <a:ext cx="6426200" cy="2491740"/>
          </a:xfrm>
          <a:prstGeom prst="rect">
            <a:avLst/>
          </a:prstGeom>
          <a:noFill/>
          <a:ln w="9525">
            <a:noFill/>
            <a:miter lim="800000"/>
          </a:ln>
          <a:effectLst>
            <a:prstShdw prst="shdw13" dist="53882" dir="13500000">
              <a:schemeClr val="accent1">
                <a:gamma/>
                <a:shade val="60000"/>
                <a:invGamma/>
                <a:alpha val="50000"/>
              </a:schemeClr>
            </a:prstShdw>
          </a:effectLst>
        </p:spPr>
        <p:txBody>
          <a:bodyPr anchor="ctr">
            <a:spAutoFit/>
          </a:bodyPr>
          <a:lstStyle/>
          <a:p>
            <a:pPr marR="0" lvl="0" algn="l" defTabSz="914400" rtl="0" eaLnBrk="1" fontAlgn="base" latinLnBrk="0" hangingPunct="1">
              <a:lnSpc>
                <a:spcPct val="100000"/>
              </a:lnSpc>
              <a:spcBef>
                <a:spcPct val="0"/>
              </a:spcBef>
              <a:spcAft>
                <a:spcPct val="0"/>
              </a:spcAft>
              <a:buClrTx/>
              <a:buSzTx/>
              <a:buFont typeface="+mj-ea"/>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④</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Поверните автомобиль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до верхнего упора сжатия цилиндра 1</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(линия шкалы смотрового окна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корпуса маховика совпадает с канавкой маховика), отрегулируйте впуск цилиндров 1, 2 и 4 в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сторону маховика против часовой стрелки до совпадения линии шкалы смотрового окна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корпуса маховика с линией шкалы с надписью "3 4" на маховике, отрегулируйте зазор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впускного клапана цилиндров 3, 5 и 6; отрегулируйте тормозной зазор и зазор выпускного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клапана цилиндра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4</a:t>
            </a:r>
            <a:r>
              <a:rPr sz="1200" noProof="0" dirty="0">
                <a:ln>
                  <a:noFill/>
                </a:ln>
                <a:effectLst/>
                <a:uLnTx/>
                <a:uFillTx/>
                <a:latin typeface="Times New Roman" panose="02020603050405020304" pitchFamily="18" charset="0"/>
                <a:ea typeface="+mn-ea"/>
                <a:cs typeface="Times New Roman" panose="02020603050405020304" pitchFamily="18" charset="0"/>
                <a:sym typeface="+mn-ea"/>
              </a:rPr>
              <a:t>; </a:t>
            </a:r>
            <a:endPar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buFont typeface="+mj-ea"/>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⑤</a:t>
            </a: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Поверните машину против часовой стрелки лицом к торцу маховика, пока линия в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смотровом окне корпуса маховика не совместится с линией, обозначенной "1 6" на маховике,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отрегулируйте тормозной зазор и зазор выпускного клапана цилиндра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1</a:t>
            </a:r>
            <a:r>
              <a:rPr sz="1200" noProof="0" dirty="0">
                <a:ln>
                  <a:noFill/>
                </a:ln>
                <a:effectLst/>
                <a:uLnTx/>
                <a:uFillTx/>
                <a:latin typeface="Times New Roman" panose="02020603050405020304" pitchFamily="18" charset="0"/>
                <a:ea typeface="+mn-ea"/>
                <a:cs typeface="Times New Roman" panose="02020603050405020304" pitchFamily="18" charset="0"/>
                <a:sym typeface="+mn-ea"/>
              </a:rPr>
              <a:t>; </a:t>
            </a:r>
            <a:endPar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buFont typeface="+mj-ea"/>
              <a:defRPr/>
            </a:pPr>
            <a:r>
              <a:rPr kumimoji="0"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⑥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Стоя лицом к торцу маховика, поверните автомобиль против часовой стрелки до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совмещения линии шкалы смотрового окна корпуса маховика с линией шкалы с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маркировкой "2 5" на маховике, отрегулируйте тормозной зазор и зазор выпускного клапана </a:t>
            </a:r>
          </a:p>
          <a:p>
            <a:pPr marR="0" lvl="0" algn="l" defTabSz="914400" rtl="0" eaLnBrk="1" fontAlgn="base" latinLnBrk="0" hangingPunct="1">
              <a:lnSpc>
                <a:spcPct val="100000"/>
              </a:lnSpc>
              <a:spcBef>
                <a:spcPct val="0"/>
              </a:spcBef>
              <a:spcAft>
                <a:spcPct val="0"/>
              </a:spcAft>
              <a:buClrTx/>
              <a:buSzTx/>
              <a:buFont typeface="+mj-ea"/>
              <a:defRPr/>
            </a:pP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цилиндра </a:t>
            </a:r>
            <a:r>
              <a:rPr kumimoji="0"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5</a:t>
            </a:r>
            <a:r>
              <a:rPr kumimoji="0" sz="1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19463" name="矩形 20"/>
          <p:cNvSpPr/>
          <p:nvPr/>
        </p:nvSpPr>
        <p:spPr>
          <a:xfrm>
            <a:off x="276225" y="536575"/>
            <a:ext cx="6981190" cy="459105"/>
          </a:xfrm>
          <a:prstGeom prst="rect">
            <a:avLst/>
          </a:prstGeom>
          <a:noFill/>
          <a:ln w="9525">
            <a:noFill/>
          </a:ln>
        </p:spPr>
        <p:txBody>
          <a:bodyPr wrap="square" lIns="91414" tIns="45707" rIns="91414" bIns="45707">
            <a:spAutoFit/>
          </a:bodyPr>
          <a:lstStyle/>
          <a:p>
            <a:pPr eaLnBrk="1" hangingPunct="1">
              <a:lnSpc>
                <a:spcPct val="100000"/>
              </a:lnSpc>
              <a:buClr>
                <a:srgbClr val="C00000"/>
              </a:buClr>
            </a:pPr>
            <a:r>
              <a:rPr lang="en-US" altLang="zh-CN" sz="12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1.5 </a:t>
            </a:r>
            <a:r>
              <a:rPr sz="12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Регулировка зазора выпускного клапана и тормоза - модели WP12/WP13</a:t>
            </a:r>
            <a:r>
              <a:rPr sz="1200" b="1" dirty="0">
                <a:latin typeface="微软雅黑" panose="020B0503020204020204" pitchFamily="34" charset="-122"/>
                <a:ea typeface="微软雅黑" panose="020B0503020204020204" pitchFamily="34" charset="-122"/>
                <a:sym typeface="宋体" panose="02010600030101010101" pitchFamily="2" charset="-122"/>
              </a:rPr>
              <a:t> </a:t>
            </a:r>
            <a:r>
              <a:rPr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с </a:t>
            </a:r>
            <a:r>
              <a:rPr lang="en-US"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p>
          <a:p>
            <a:pPr eaLnBrk="1" hangingPunct="1">
              <a:lnSpc>
                <a:spcPct val="100000"/>
              </a:lnSpc>
              <a:buClr>
                <a:srgbClr val="C00000"/>
              </a:buClr>
            </a:pPr>
            <a:r>
              <a:rPr lang="en-US"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      </a:t>
            </a:r>
            <a:r>
              <a:rPr sz="12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внутрицилиндровым тормозом</a:t>
            </a:r>
            <a:r>
              <a:rPr lang="en-US" altLang="zh-CN" sz="12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a:t>
            </a:r>
          </a:p>
        </p:txBody>
      </p:sp>
      <p:sp>
        <p:nvSpPr>
          <p:cNvPr id="19464" name="TextBox 16"/>
          <p:cNvSpPr txBox="1"/>
          <p:nvPr/>
        </p:nvSpPr>
        <p:spPr>
          <a:xfrm>
            <a:off x="6143625" y="945198"/>
            <a:ext cx="1044575" cy="1445260"/>
          </a:xfrm>
          <a:prstGeom prst="rect">
            <a:avLst/>
          </a:prstGeom>
          <a:solidFill>
            <a:srgbClr val="FF0000"/>
          </a:solidFill>
          <a:ln w="9525">
            <a:noFill/>
          </a:ln>
        </p:spPr>
        <p:txBody>
          <a:bodyPr>
            <a:spAutoFit/>
          </a:bodyPr>
          <a:lstStyle/>
          <a:p>
            <a:pPr eaLnBrk="1" hangingPunct="1"/>
            <a:r>
              <a:rPr lang="ru-RU" altLang="zh-CN" sz="800" b="1" dirty="0">
                <a:solidFill>
                  <a:schemeClr val="bg1"/>
                </a:solidFill>
                <a:latin typeface="Arial" panose="020B0604020202020204" pitchFamily="34" charset="0"/>
              </a:rPr>
              <a:t>Внимание</a:t>
            </a:r>
            <a:r>
              <a:rPr lang="en-US" altLang="ru-RU" sz="800" b="1" dirty="0">
                <a:solidFill>
                  <a:schemeClr val="bg1"/>
                </a:solidFill>
                <a:latin typeface="Arial" panose="020B0604020202020204" pitchFamily="34" charset="0"/>
              </a:rPr>
              <a:t>: </a:t>
            </a:r>
            <a:r>
              <a:rPr lang="en-US" altLang="zh-CN" sz="800" dirty="0">
                <a:solidFill>
                  <a:schemeClr val="bg1"/>
                </a:solidFill>
                <a:latin typeface="Arial" panose="020B0604020202020204" pitchFamily="34" charset="0"/>
              </a:rPr>
              <a:t>WP12/13 </a:t>
            </a:r>
          </a:p>
          <a:p>
            <a:pPr eaLnBrk="1" hangingPunct="1"/>
            <a:r>
              <a:rPr sz="800" b="1" dirty="0">
                <a:solidFill>
                  <a:schemeClr val="bg1"/>
                </a:solidFill>
                <a:latin typeface="Arial" panose="020B0604020202020204" pitchFamily="34" charset="0"/>
              </a:rPr>
              <a:t>На маховике</a:t>
            </a:r>
            <a:r>
              <a:rPr sz="800" b="1" dirty="0">
                <a:latin typeface="Arial" panose="020B0604020202020204" pitchFamily="34" charset="0"/>
              </a:rPr>
              <a:t> 3 линии, из которых</a:t>
            </a:r>
          </a:p>
          <a:p>
            <a:pPr eaLnBrk="1" hangingPunct="1"/>
            <a:r>
              <a:rPr lang="ru-RU" sz="800" b="1" dirty="0">
                <a:latin typeface="Arial" panose="020B0604020202020204" pitchFamily="34" charset="0"/>
              </a:rPr>
              <a:t>л</a:t>
            </a:r>
            <a:r>
              <a:rPr sz="800" b="1" dirty="0">
                <a:latin typeface="Arial" panose="020B0604020202020204" pitchFamily="34" charset="0"/>
              </a:rPr>
              <a:t>иния ОТ совпадает с линией 3/4</a:t>
            </a:r>
            <a:r>
              <a:rPr lang="ru-RU" sz="800" b="1" dirty="0">
                <a:latin typeface="Arial" panose="020B0604020202020204" pitchFamily="34" charset="0"/>
              </a:rPr>
              <a:t>, и ее </a:t>
            </a:r>
            <a:r>
              <a:rPr sz="800" b="1" dirty="0">
                <a:sym typeface="+mn-ea"/>
              </a:rPr>
              <a:t>канавка</a:t>
            </a:r>
            <a:r>
              <a:rPr lang="ru-RU" sz="800" b="1" dirty="0">
                <a:sym typeface="+mn-ea"/>
              </a:rPr>
              <a:t> является </a:t>
            </a:r>
            <a:r>
              <a:rPr lang="ru-RU" sz="800" b="1" dirty="0">
                <a:latin typeface="Arial" panose="020B0604020202020204" pitchFamily="34" charset="0"/>
              </a:rPr>
              <a:t>с</a:t>
            </a:r>
            <a:r>
              <a:rPr sz="800" b="1" dirty="0">
                <a:latin typeface="Arial" panose="020B0604020202020204" pitchFamily="34" charset="0"/>
              </a:rPr>
              <a:t>ам</a:t>
            </a:r>
            <a:r>
              <a:rPr lang="ru-RU" sz="800" b="1" dirty="0">
                <a:latin typeface="Arial" panose="020B0604020202020204" pitchFamily="34" charset="0"/>
              </a:rPr>
              <a:t>ой</a:t>
            </a:r>
            <a:r>
              <a:rPr sz="800" b="1" dirty="0">
                <a:latin typeface="Arial" panose="020B0604020202020204" pitchFamily="34" charset="0"/>
              </a:rPr>
              <a:t> глубок</a:t>
            </a:r>
            <a:r>
              <a:rPr lang="ru-RU" sz="800" b="1" dirty="0">
                <a:latin typeface="Arial" panose="020B0604020202020204" pitchFamily="34" charset="0"/>
              </a:rPr>
              <a:t>ой</a:t>
            </a:r>
          </a:p>
        </p:txBody>
      </p:sp>
      <p:sp>
        <p:nvSpPr>
          <p:cNvPr id="2" name="Rectangle 20"/>
          <p:cNvSpPr>
            <a:spLocks noChangeArrowheads="1"/>
          </p:cNvSpPr>
          <p:nvPr/>
        </p:nvSpPr>
        <p:spPr bwMode="white">
          <a:xfrm>
            <a:off x="835025" y="157163"/>
            <a:ext cx="4559300" cy="479425"/>
          </a:xfrm>
          <a:prstGeom prst="rect">
            <a:avLst/>
          </a:prstGeom>
          <a:noFill/>
          <a:ln>
            <a:noFill/>
          </a:ln>
        </p:spPr>
        <p:txBody>
          <a:bodyPr lIns="72217" tIns="36109" rIns="72217" bIns="36109" anchor="ctr"/>
          <a:lstStyle/>
          <a:p>
            <a:pPr marL="0" marR="0" lvl="0" indent="0" algn="just" defTabSz="914400" rtl="0" eaLnBrk="1" fontAlgn="base" latinLnBrk="0" hangingPunct="1">
              <a:lnSpc>
                <a:spcPct val="100000"/>
              </a:lnSpc>
              <a:spcBef>
                <a:spcPct val="0"/>
              </a:spcBef>
              <a:spcAft>
                <a:spcPct val="0"/>
              </a:spcAft>
              <a:buClrTx/>
              <a:buSzTx/>
              <a:buFontTx/>
              <a:buNone/>
              <a:defRPr/>
            </a:pP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 </a:t>
            </a:r>
            <a:r>
              <a:rPr lang="ru-RU" alt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Спецификация регулировки зазора клапанов</a:t>
            </a:r>
            <a:endPar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ko-KR"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TextBox 12"/>
          <p:cNvSpPr txBox="1"/>
          <p:nvPr/>
        </p:nvSpPr>
        <p:spPr>
          <a:xfrm>
            <a:off x="3629025" y="1992948"/>
            <a:ext cx="129857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
        <p:nvSpPr>
          <p:cNvPr id="10" name="TextBox 12"/>
          <p:cNvSpPr txBox="1"/>
          <p:nvPr/>
        </p:nvSpPr>
        <p:spPr>
          <a:xfrm>
            <a:off x="2022475" y="1987233"/>
            <a:ext cx="129857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
        <p:nvSpPr>
          <p:cNvPr id="11" name="TextBox 12"/>
          <p:cNvSpPr txBox="1"/>
          <p:nvPr/>
        </p:nvSpPr>
        <p:spPr>
          <a:xfrm>
            <a:off x="5026025" y="1987550"/>
            <a:ext cx="1047115" cy="337185"/>
          </a:xfrm>
          <a:prstGeom prst="rect">
            <a:avLst/>
          </a:prstGeom>
          <a:solidFill>
            <a:schemeClr val="accent1"/>
          </a:solidFill>
          <a:ln w="9525">
            <a:noFill/>
          </a:ln>
        </p:spPr>
        <p:txBody>
          <a:bodyPr wrap="square">
            <a:spAutoFit/>
          </a:bodyPr>
          <a:lstStyle/>
          <a:p>
            <a:pPr eaLnBrk="1" hangingPunct="1">
              <a:lnSpc>
                <a:spcPct val="80000"/>
              </a:lnSpc>
              <a:spcBef>
                <a:spcPts val="0"/>
              </a:spcBef>
              <a:spcAft>
                <a:spcPts val="0"/>
              </a:spcAft>
            </a:pPr>
            <a:r>
              <a:rPr lang="zh-CN" altLang="en-US" sz="1000" b="1" dirty="0">
                <a:solidFill>
                  <a:srgbClr val="FFFF00"/>
                </a:solidFill>
                <a:latin typeface="Arial" panose="020B0604020202020204" pitchFamily="34" charset="0"/>
              </a:rPr>
              <a:t>Масштабные линии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1644015"/>
            <a:ext cx="6356350" cy="984885"/>
          </a:xfrm>
          <a:prstGeom prst="rect">
            <a:avLst/>
          </a:prstGeom>
        </p:spPr>
        <p:txBody>
          <a:bodyPr>
            <a:spAutoFit/>
          </a:bodyPr>
          <a:lstStyle/>
          <a:p>
            <a:pPr lvl="0" rtl="0">
              <a:lnSpc>
                <a:spcPct val="80000"/>
              </a:lnSpc>
              <a:spcBef>
                <a:spcPts val="0"/>
              </a:spcBef>
              <a:spcAft>
                <a:spcPts val="35"/>
              </a:spcAft>
            </a:pP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3.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a:t>
            </a:r>
            <a:r>
              <a:rPr lang="zh-CN" altLang="en-US" sz="2400" b="1" dirty="0">
                <a:solidFill>
                  <a:srgbClr val="CC0000"/>
                </a:solidFill>
                <a:latin typeface="华文楷体" panose="02010600040101010101" pitchFamily="2" charset="-122"/>
                <a:ea typeface="华文楷体" panose="02010600040101010101" pitchFamily="2" charset="-122"/>
                <a:sym typeface="+mn-ea"/>
              </a:rPr>
              <a:t> </a:t>
            </a:r>
            <a:r>
              <a:rPr lang="ru-RU" altLang="zh-CN" sz="2400" b="1" dirty="0">
                <a:solidFill>
                  <a:srgbClr val="CC0000"/>
                </a:solidFill>
                <a:latin typeface="华文楷体" panose="02010600040101010101" pitchFamily="2" charset="-122"/>
                <a:ea typeface="华文楷体" panose="02010600040101010101" pitchFamily="2" charset="-122"/>
                <a:sym typeface="+mn-ea"/>
              </a:rPr>
              <a:t>-       </a:t>
            </a:r>
          </a:p>
          <a:p>
            <a:pPr lvl="0" rtl="0">
              <a:lnSpc>
                <a:spcPct val="80000"/>
              </a:lnSpc>
              <a:spcBef>
                <a:spcPts val="0"/>
              </a:spcBef>
              <a:spcAft>
                <a:spcPts val="35"/>
              </a:spcAft>
            </a:pPr>
            <a:r>
              <a:rPr lang="ru-RU" altLang="zh-CN" sz="2400" b="1" dirty="0">
                <a:solidFill>
                  <a:srgbClr val="CC0000"/>
                </a:solidFill>
                <a:latin typeface="华文楷体" panose="02010600040101010101" pitchFamily="2" charset="-122"/>
                <a:ea typeface="华文楷体" panose="02010600040101010101" pitchFamily="2" charset="-122"/>
                <a:sym typeface="+mn-ea"/>
              </a:rPr>
              <a:t>    </a:t>
            </a:r>
            <a:r>
              <a:rPr lang="zh-CN" altLang="en-US"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в отрасли </a:t>
            </a:r>
          </a:p>
          <a:p>
            <a:pPr lvl="0" rtl="0">
              <a:lnSpc>
                <a:spcPct val="80000"/>
              </a:lnSpc>
              <a:spcBef>
                <a:spcPts val="0"/>
              </a:spcBef>
              <a:spcAft>
                <a:spcPts val="35"/>
              </a:spcAft>
            </a:pP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электрического управления</a:t>
            </a:r>
            <a:endParaRPr kumimoji="0" lang="ru-RU" altLang="zh-CN" sz="2400" b="1" i="0" u="none" strike="noStrike" kern="1200" cap="none" spc="0" normalizeH="0" baseline="0" noProof="0" dirty="0">
              <a:ln>
                <a:noFill/>
              </a:ln>
              <a:solidFill>
                <a:srgbClr val="CC0000"/>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2"/>
          <a:stretch>
            <a:fillRect/>
          </a:stretch>
        </p:blipFill>
        <p:spPr>
          <a:xfrm>
            <a:off x="206375" y="1039813"/>
            <a:ext cx="2933700" cy="2000250"/>
          </a:xfrm>
          <a:prstGeom prst="rect">
            <a:avLst/>
          </a:prstGeom>
          <a:noFill/>
          <a:ln w="9525">
            <a:noFill/>
          </a:ln>
        </p:spPr>
      </p:pic>
      <p:grpSp>
        <p:nvGrpSpPr>
          <p:cNvPr id="21507"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151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676275" y="59055"/>
            <a:ext cx="3371850" cy="479425"/>
          </a:xfrm>
          <a:prstGeom prst="rect">
            <a:avLst/>
          </a:prstGeom>
          <a:noFill/>
          <a:ln>
            <a:noFill/>
          </a:ln>
        </p:spPr>
        <p:txBody>
          <a:bodyPr lIns="72217" tIns="36109" rIns="72217" bIns="36109" anchor="ctr"/>
          <a:lstStyle/>
          <a:p>
            <a:pPr lvl="0" rtl="0">
              <a:lnSpc>
                <a:spcPct val="100000"/>
              </a:lnSpc>
              <a:spcBef>
                <a:spcPct val="0"/>
              </a:spcBef>
              <a:spcAft>
                <a:spcPct val="35000"/>
              </a:spcAft>
            </a:pP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 </a:t>
            </a:r>
            <a:r>
              <a:rPr lang="ru-RU" altLang="zh-CN"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в отрасли электрического управления</a:t>
            </a:r>
            <a:endParaRPr kumimoji="0" lang="ru-RU" altLang="zh-CN" sz="16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21509"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3</a:t>
            </a:r>
          </a:p>
        </p:txBody>
      </p:sp>
      <p:sp>
        <p:nvSpPr>
          <p:cNvPr id="21510" name="TextBox 11"/>
          <p:cNvSpPr txBox="1"/>
          <p:nvPr/>
        </p:nvSpPr>
        <p:spPr>
          <a:xfrm>
            <a:off x="276225" y="2900998"/>
            <a:ext cx="6775450" cy="2122805"/>
          </a:xfrm>
          <a:prstGeom prst="rect">
            <a:avLst/>
          </a:prstGeom>
          <a:noFill/>
          <a:ln w="9525">
            <a:noFill/>
          </a:ln>
        </p:spPr>
        <p:txBody>
          <a:bodyPr>
            <a:spAutoFit/>
          </a:bodyPr>
          <a:lstStyle/>
          <a:p>
            <a:pPr eaLnBrk="1" hangingPunct="1"/>
            <a:r>
              <a:rPr lang="en-US" altLang="zh-CN" sz="1200" b="1" dirty="0">
                <a:latin typeface="华文楷体" panose="02010600040101010101" pitchFamily="2" charset="-122"/>
                <a:ea typeface="华文楷体" panose="02010600040101010101" pitchFamily="2" charset="-122"/>
              </a:rPr>
              <a:t>    </a:t>
            </a:r>
            <a:r>
              <a:rPr lang="en-US" altLang="zh-CN"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1</a:t>
            </a:r>
            <a:r>
              <a:rPr lang="ru-RU" altLang="zh-CN" sz="1200" b="1" dirty="0">
                <a:solidFill>
                  <a:srgbClr val="CC0000"/>
                </a:solidFill>
                <a:latin typeface="华文楷体" panose="02010600040101010101" pitchFamily="2" charset="-122"/>
                <a:ea typeface="华文楷体" panose="02010600040101010101" pitchFamily="2" charset="-122"/>
              </a:rPr>
              <a:t>. </a:t>
            </a:r>
            <a:r>
              <a:rPr sz="1200" b="1" dirty="0">
                <a:latin typeface="Times New Roman" panose="02020603050405020304" pitchFamily="18" charset="0"/>
                <a:ea typeface="华文楷体" panose="02010600040101010101" pitchFamily="2" charset="-122"/>
                <a:cs typeface="Times New Roman" panose="02020603050405020304" pitchFamily="18" charset="0"/>
              </a:rPr>
              <a:t>Используется ЭБУ Bosch (ЭБУ EDC17 CV44), заимствующий оригинальные контакты управления дисковым клапаном выпускного тормоза K40, K68, K47 и K29 со стороны автомобиля. K40 и K6</a:t>
            </a:r>
            <a:r>
              <a:rPr sz="1200" b="1" dirty="0">
                <a:latin typeface="Times New Roman" panose="02020603050405020304" pitchFamily="18" charset="0"/>
                <a:ea typeface="华文楷体" panose="02010600040101010101" pitchFamily="2" charset="-122"/>
                <a:cs typeface="Times New Roman" panose="02020603050405020304" pitchFamily="18" charset="0"/>
                <a:sym typeface="+mn-ea"/>
              </a:rPr>
              <a:t>нтакты</a:t>
            </a:r>
            <a:r>
              <a:rPr sz="1200" b="1" dirty="0">
                <a:latin typeface="Times New Roman" panose="02020603050405020304" pitchFamily="18" charset="0"/>
                <a:ea typeface="华文楷体" panose="02010600040101010101" pitchFamily="2" charset="-122"/>
                <a:cs typeface="Times New Roman" panose="02020603050405020304" pitchFamily="18" charset="0"/>
              </a:rPr>
              <a:t>8 - ко управления переключателем запроса на выпускной тормоз, K47 и K29 - контакты управления дисковым клапаном выпускного тормоза. </a:t>
            </a: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sz="1200" b="1" dirty="0">
              <a:latin typeface="华文楷体" panose="02010600040101010101" pitchFamily="2" charset="-122"/>
              <a:ea typeface="华文楷体" panose="02010600040101010101" pitchFamily="2" charset="-122"/>
            </a:endParaRPr>
          </a:p>
          <a:p>
            <a:pPr eaLnBrk="1" hangingPunct="1"/>
            <a:r>
              <a:rPr lang="zh-CN" altLang="en-US" sz="1200" b="1" dirty="0">
                <a:latin typeface="华文楷体" panose="02010600040101010101" pitchFamily="2" charset="-122"/>
                <a:ea typeface="华文楷体" panose="02010600040101010101" pitchFamily="2" charset="-122"/>
              </a:rPr>
              <a:t></a:t>
            </a:r>
            <a:r>
              <a:rPr lang="zh-CN" altLang="en-US"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2</a:t>
            </a:r>
            <a:r>
              <a:rPr lang="ru-RU" sz="1200" b="1" dirty="0">
                <a:solidFill>
                  <a:srgbClr val="CC0000"/>
                </a:solidFill>
                <a:latin typeface="华文楷体" panose="02010600040101010101" pitchFamily="2" charset="-122"/>
                <a:ea typeface="华文楷体" panose="02010600040101010101" pitchFamily="2" charset="-122"/>
              </a:rPr>
              <a:t>.</a:t>
            </a:r>
            <a:r>
              <a:rPr lang="zh-CN" altLang="en-US" sz="1200" b="1" dirty="0">
                <a:solidFill>
                  <a:srgbClr val="CC0000"/>
                </a:solidFill>
                <a:latin typeface="华文楷体" panose="02010600040101010101" pitchFamily="2" charset="-122"/>
                <a:ea typeface="华文楷体" panose="02010600040101010101" pitchFamily="2" charset="-122"/>
              </a:rPr>
              <a:t> </a:t>
            </a:r>
            <a:r>
              <a:rPr sz="1200" b="1" dirty="0">
                <a:latin typeface="Times New Roman" panose="02020603050405020304" pitchFamily="18" charset="0"/>
                <a:ea typeface="华文楷体" panose="02010600040101010101" pitchFamily="2" charset="-122"/>
                <a:cs typeface="Times New Roman" panose="02020603050405020304" pitchFamily="18" charset="0"/>
              </a:rPr>
              <a:t>Торможение достигается за счет управления электромагнитным клапаном в цилиндре. Для реализации функции вспомогательного торможения электромагнитный клапан должен быть подключен к внешнему источнику питания 24 В постоянного тока; ЭБУ управляет включением/выключением электромагнитного реле для реализации управления тормозной системой. Рабочее напряжение электромагнитного реле составляет 24 В, ток управления &lt;2A, а рабочий ток - около 2A.</a:t>
            </a:r>
            <a:endParaRPr lang="zh-CN" altLang="en-US" sz="1200" b="1" dirty="0">
              <a:ln w="22225">
                <a:solidFill>
                  <a:schemeClr val="accent2"/>
                </a:solidFill>
                <a:prstDash val="solid"/>
              </a:ln>
              <a:solidFill>
                <a:schemeClr val="accent2">
                  <a:lumMod val="40000"/>
                  <a:lumOff val="60000"/>
                </a:schemeClr>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zh-CN" altLang="en-US" sz="1200" b="1" dirty="0">
              <a:ln w="22225">
                <a:solidFill>
                  <a:schemeClr val="accent2"/>
                </a:solidFill>
                <a:prstDash val="solid"/>
              </a:ln>
              <a:solidFill>
                <a:schemeClr val="accent2">
                  <a:lumMod val="40000"/>
                  <a:lumOff val="60000"/>
                </a:schemeClr>
              </a:solidFill>
              <a:effectLst/>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511" name="TextBox 13"/>
          <p:cNvSpPr txBox="1"/>
          <p:nvPr/>
        </p:nvSpPr>
        <p:spPr>
          <a:xfrm>
            <a:off x="485775" y="666750"/>
            <a:ext cx="5358765" cy="306705"/>
          </a:xfrm>
          <a:prstGeom prst="rect">
            <a:avLst/>
          </a:prstGeom>
          <a:noFill/>
          <a:ln w="9525">
            <a:noFill/>
          </a:ln>
        </p:spPr>
        <p:txBody>
          <a:bodyPr wrap="square">
            <a:spAutoFit/>
          </a:bodyPr>
          <a:lstStyle/>
          <a:p>
            <a:pPr eaLnBrk="1" hangingPunct="1"/>
            <a:r>
              <a:rPr lang="en-US" altLang="zh-CN" sz="1400" b="1" dirty="0">
                <a:solidFill>
                  <a:srgbClr val="FF0000"/>
                </a:solidFill>
                <a:latin typeface="Arial" panose="020B0604020202020204" pitchFamily="34" charset="0"/>
              </a:rPr>
              <a:t>WP12/WP13: </a:t>
            </a:r>
            <a:r>
              <a:rPr lang="en-US" altLang="zh-CN" sz="1400" b="1" dirty="0">
                <a:solidFill>
                  <a:srgbClr val="0000FF"/>
                </a:solidFill>
                <a:latin typeface="Arial" panose="020B0604020202020204" pitchFamily="34" charset="0"/>
              </a:rPr>
              <a:t>ЭБУ</a:t>
            </a:r>
            <a:r>
              <a:rPr lang="ru-RU" altLang="zh-CN" sz="1400" b="1" dirty="0">
                <a:solidFill>
                  <a:srgbClr val="0000FF"/>
                </a:solidFill>
                <a:latin typeface="Arial" panose="020B0604020202020204" pitchFamily="34" charset="0"/>
              </a:rPr>
              <a:t> версии </a:t>
            </a:r>
            <a:r>
              <a:rPr lang="en-US" altLang="ru-RU" sz="1400" b="1" dirty="0">
                <a:solidFill>
                  <a:srgbClr val="0000FF"/>
                </a:solidFill>
                <a:latin typeface="Arial" panose="020B0604020202020204" pitchFamily="34" charset="0"/>
              </a:rPr>
              <a:t>Bosch </a:t>
            </a:r>
            <a:r>
              <a:rPr lang="zh-CN" altLang="en-US" sz="1400" b="1" dirty="0">
                <a:solidFill>
                  <a:srgbClr val="FF0000"/>
                </a:solidFill>
                <a:latin typeface="Arial" panose="020B0604020202020204" pitchFamily="34" charset="0"/>
              </a:rPr>
              <a:t>(вторичное торможение)</a:t>
            </a:r>
          </a:p>
        </p:txBody>
      </p:sp>
      <p:pic>
        <p:nvPicPr>
          <p:cNvPr id="21512" name="Picture 12"/>
          <p:cNvPicPr>
            <a:picLocks noChangeAspect="1"/>
          </p:cNvPicPr>
          <p:nvPr/>
        </p:nvPicPr>
        <p:blipFill>
          <a:blip r:embed="rId3"/>
          <a:stretch>
            <a:fillRect/>
          </a:stretch>
        </p:blipFill>
        <p:spPr>
          <a:xfrm>
            <a:off x="4048125" y="1573213"/>
            <a:ext cx="2952750" cy="1257300"/>
          </a:xfrm>
          <a:prstGeom prst="rect">
            <a:avLst/>
          </a:prstGeom>
          <a:noFill/>
          <a:ln w="9525">
            <a:noFill/>
          </a:ln>
        </p:spPr>
      </p:pic>
      <p:sp>
        <p:nvSpPr>
          <p:cNvPr id="21513" name="TextBox 15"/>
          <p:cNvSpPr txBox="1"/>
          <p:nvPr/>
        </p:nvSpPr>
        <p:spPr>
          <a:xfrm>
            <a:off x="4067175" y="1020445"/>
            <a:ext cx="2914650" cy="553085"/>
          </a:xfrm>
          <a:prstGeom prst="rect">
            <a:avLst/>
          </a:prstGeom>
          <a:noFill/>
          <a:ln w="9525">
            <a:noFill/>
          </a:ln>
        </p:spPr>
        <p:txBody>
          <a:bodyPr wrap="square">
            <a:spAutoFit/>
          </a:bodyPr>
          <a:lstStyle/>
          <a:p>
            <a:pPr eaLnBrk="1" hangingPunct="1"/>
            <a:r>
              <a:rPr lang="zh-CN" altLang="en-US" sz="1000" b="1" dirty="0">
                <a:solidFill>
                  <a:srgbClr val="FF0000"/>
                </a:solidFill>
                <a:latin typeface="Arial" panose="020B0604020202020204" pitchFamily="34" charset="0"/>
              </a:rPr>
              <a:t>Схема подключения полного жгута проводов автомобиля и соленоида торможения двигателем</a:t>
            </a:r>
          </a:p>
        </p:txBody>
      </p:sp>
      <p:sp>
        <p:nvSpPr>
          <p:cNvPr id="2" name="文本框 1"/>
          <p:cNvSpPr txBox="1"/>
          <p:nvPr/>
        </p:nvSpPr>
        <p:spPr>
          <a:xfrm>
            <a:off x="276225" y="1040130"/>
            <a:ext cx="1475740" cy="229870"/>
          </a:xfrm>
          <a:prstGeom prst="rect">
            <a:avLst/>
          </a:prstGeom>
          <a:solidFill>
            <a:schemeClr val="bg1"/>
          </a:solidFill>
        </p:spPr>
        <p:txBody>
          <a:bodyPr wrap="square" rtlCol="0">
            <a:spAutoFit/>
          </a:bodyPr>
          <a:lstStyle/>
          <a:p>
            <a:r>
              <a:rPr lang="zh-CN" altLang="en-US" sz="9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2"/>
          <a:stretch>
            <a:fillRect/>
          </a:stretch>
        </p:blipFill>
        <p:spPr>
          <a:xfrm>
            <a:off x="206375" y="1039813"/>
            <a:ext cx="2933700" cy="2000250"/>
          </a:xfrm>
          <a:prstGeom prst="rect">
            <a:avLst/>
          </a:prstGeom>
          <a:noFill/>
          <a:ln w="9525">
            <a:noFill/>
          </a:ln>
        </p:spPr>
      </p:pic>
      <p:grpSp>
        <p:nvGrpSpPr>
          <p:cNvPr id="21507"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151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676275" y="59055"/>
            <a:ext cx="3371850" cy="479425"/>
          </a:xfrm>
          <a:prstGeom prst="rect">
            <a:avLst/>
          </a:prstGeom>
          <a:noFill/>
          <a:ln>
            <a:noFill/>
          </a:ln>
        </p:spPr>
        <p:txBody>
          <a:bodyPr lIns="72217" tIns="36109" rIns="72217" bIns="36109" anchor="ctr"/>
          <a:lstStyle/>
          <a:p>
            <a:pPr lvl="0" rtl="0">
              <a:lnSpc>
                <a:spcPct val="100000"/>
              </a:lnSpc>
              <a:spcBef>
                <a:spcPct val="0"/>
              </a:spcBef>
              <a:spcAft>
                <a:spcPct val="35000"/>
              </a:spcAft>
            </a:pP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 </a:t>
            </a:r>
            <a:r>
              <a:rPr lang="ru-RU" altLang="zh-CN"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в отрасли электрического управления</a:t>
            </a:r>
            <a:endParaRPr kumimoji="0" lang="ru-RU" altLang="zh-CN" sz="16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21509"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3</a:t>
            </a:r>
          </a:p>
        </p:txBody>
      </p:sp>
      <p:sp>
        <p:nvSpPr>
          <p:cNvPr id="21510" name="TextBox 11"/>
          <p:cNvSpPr txBox="1"/>
          <p:nvPr/>
        </p:nvSpPr>
        <p:spPr>
          <a:xfrm>
            <a:off x="262255" y="2970848"/>
            <a:ext cx="6775450" cy="1383665"/>
          </a:xfrm>
          <a:prstGeom prst="rect">
            <a:avLst/>
          </a:prstGeom>
          <a:noFill/>
          <a:ln w="9525">
            <a:noFill/>
          </a:ln>
        </p:spPr>
        <p:txBody>
          <a:bodyPr>
            <a:spAutoFit/>
          </a:bodyPr>
          <a:lstStyle/>
          <a:p>
            <a:pPr eaLnBrk="1" hangingPunct="1"/>
            <a:r>
              <a:rPr lang="en-US" altLang="zh-CN" sz="1200" b="1" dirty="0">
                <a:latin typeface="华文楷体" panose="02010600040101010101" pitchFamily="2" charset="-122"/>
                <a:ea typeface="华文楷体" panose="02010600040101010101" pitchFamily="2" charset="-122"/>
              </a:rPr>
              <a:t>    </a:t>
            </a:r>
            <a:r>
              <a:rPr lang="en-US" altLang="zh-CN"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sym typeface="+mn-ea"/>
              </a:rPr>
              <a:t>3</a:t>
            </a:r>
            <a:r>
              <a:rPr lang="ru-RU" altLang="zh-CN" sz="1200" b="1" dirty="0">
                <a:solidFill>
                  <a:srgbClr val="CC0000"/>
                </a:solidFill>
                <a:latin typeface="华文楷体" panose="02010600040101010101" pitchFamily="2" charset="-122"/>
                <a:ea typeface="华文楷体" panose="02010600040101010101" pitchFamily="2" charset="-122"/>
                <a:sym typeface="+mn-ea"/>
              </a:rPr>
              <a:t>. </a:t>
            </a:r>
            <a:r>
              <a:rPr lang="ru-RU" altLang="zh-CN" sz="12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Функция вспомогательного торможения </a:t>
            </a:r>
            <a:r>
              <a:rPr lang="en-US" altLang="ru-RU" sz="12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Bosch </a:t>
            </a:r>
            <a:r>
              <a:rPr lang="ru-RU" altLang="ru-RU" sz="12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lang="ru-RU" altLang="zh-CN" sz="12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 реализуется с помощью дискового клапана выпускного тормоза и двух электромагнитных клапанов. Дисковые клапаны всегда работают, когда активирована функция тормозной системы.</a:t>
            </a:r>
            <a:r>
              <a:rPr lang="zh-CN" altLang="en-US" sz="1200" b="1" dirty="0">
                <a:latin typeface="华文楷体" panose="02010600040101010101" pitchFamily="2" charset="-122"/>
                <a:ea typeface="华文楷体" panose="02010600040101010101" pitchFamily="2" charset="-122"/>
                <a:sym typeface="+mn-ea"/>
              </a:rPr>
              <a:t> </a:t>
            </a:r>
            <a:endParaRPr lang="zh-CN" altLang="en-US" sz="1200" b="1" dirty="0">
              <a:latin typeface="华文楷体" panose="02010600040101010101" pitchFamily="2" charset="-122"/>
              <a:ea typeface="华文楷体" panose="02010600040101010101" pitchFamily="2" charset="-122"/>
            </a:endParaRPr>
          </a:p>
          <a:p>
            <a:pPr eaLnBrk="1" hangingPunct="1"/>
            <a:r>
              <a:rPr lang="zh-CN" altLang="en-US" sz="1200" b="1" dirty="0">
                <a:solidFill>
                  <a:srgbClr val="FF0000"/>
                </a:solidFill>
                <a:latin typeface="华文楷体" panose="02010600040101010101" pitchFamily="2" charset="-122"/>
                <a:ea typeface="华文楷体" panose="02010600040101010101" pitchFamily="2" charset="-122"/>
                <a:sym typeface="+mn-ea"/>
              </a:rPr>
              <a:t> </a:t>
            </a:r>
            <a:r>
              <a:rPr lang="en-US" altLang="zh-CN" sz="1200" b="1" dirty="0">
                <a:solidFill>
                  <a:srgbClr val="CC0000"/>
                </a:solidFill>
                <a:latin typeface="华文楷体" panose="02010600040101010101" pitchFamily="2" charset="-122"/>
                <a:ea typeface="华文楷体" panose="02010600040101010101" pitchFamily="2" charset="-122"/>
                <a:sym typeface="+mn-ea"/>
              </a:rPr>
              <a:t>4</a:t>
            </a:r>
            <a:r>
              <a:rPr lang="ru-RU" altLang="zh-CN" sz="1200" b="1" dirty="0">
                <a:solidFill>
                  <a:srgbClr val="CC0000"/>
                </a:solidFill>
                <a:latin typeface="华文楷体" panose="02010600040101010101" pitchFamily="2" charset="-122"/>
                <a:ea typeface="华文楷体" panose="02010600040101010101" pitchFamily="2" charset="-122"/>
                <a:sym typeface="+mn-ea"/>
              </a:rPr>
              <a:t>. </a:t>
            </a:r>
            <a:r>
              <a:rPr lang="ru-RU" altLang="zh-CN" sz="1200" b="1" dirty="0">
                <a:latin typeface="Times New Roman" panose="02020603050405020304" pitchFamily="18" charset="0"/>
                <a:ea typeface="华文楷体" panose="02010600040101010101" pitchFamily="2" charset="-122"/>
                <a:cs typeface="Times New Roman" panose="02020603050405020304" pitchFamily="18" charset="0"/>
                <a:sym typeface="+mn-ea"/>
              </a:rPr>
              <a:t>Когда S1 закрыт, электромагнитное реле активируется, и выпускной дроссельный клапан и внутрицилиндровый тормозной клапан 1 работают для достижения первичного торможения; когда S2 закрыт, выпускной дроссельный клапан, внутрицилиндровый тормозной клапан 1 и внутрицилиндровый тормозной клапан 2 работают для достижения полного торможения.</a:t>
            </a:r>
          </a:p>
        </p:txBody>
      </p:sp>
      <p:sp>
        <p:nvSpPr>
          <p:cNvPr id="21511" name="TextBox 13"/>
          <p:cNvSpPr txBox="1"/>
          <p:nvPr/>
        </p:nvSpPr>
        <p:spPr>
          <a:xfrm>
            <a:off x="485775" y="666750"/>
            <a:ext cx="5358765" cy="306705"/>
          </a:xfrm>
          <a:prstGeom prst="rect">
            <a:avLst/>
          </a:prstGeom>
          <a:noFill/>
          <a:ln w="9525">
            <a:noFill/>
          </a:ln>
        </p:spPr>
        <p:txBody>
          <a:bodyPr wrap="square">
            <a:spAutoFit/>
          </a:bodyPr>
          <a:lstStyle/>
          <a:p>
            <a:pPr eaLnBrk="1" hangingPunct="1"/>
            <a:r>
              <a:rPr lang="en-US" altLang="zh-CN" sz="1400" b="1" dirty="0">
                <a:solidFill>
                  <a:srgbClr val="FF0000"/>
                </a:solidFill>
                <a:latin typeface="Arial" panose="020B0604020202020204" pitchFamily="34" charset="0"/>
              </a:rPr>
              <a:t>WP12/WP13: </a:t>
            </a:r>
            <a:r>
              <a:rPr lang="en-US" altLang="zh-CN" sz="1400" b="1" dirty="0">
                <a:solidFill>
                  <a:srgbClr val="0000FF"/>
                </a:solidFill>
                <a:latin typeface="Arial" panose="020B0604020202020204" pitchFamily="34" charset="0"/>
              </a:rPr>
              <a:t>ЭБУ</a:t>
            </a:r>
            <a:r>
              <a:rPr lang="ru-RU" altLang="zh-CN" sz="1400" b="1" dirty="0">
                <a:solidFill>
                  <a:srgbClr val="0000FF"/>
                </a:solidFill>
                <a:latin typeface="Arial" panose="020B0604020202020204" pitchFamily="34" charset="0"/>
              </a:rPr>
              <a:t> версии </a:t>
            </a:r>
            <a:r>
              <a:rPr lang="en-US" altLang="ru-RU" sz="1400" b="1" dirty="0">
                <a:solidFill>
                  <a:srgbClr val="0000FF"/>
                </a:solidFill>
                <a:latin typeface="Arial" panose="020B0604020202020204" pitchFamily="34" charset="0"/>
              </a:rPr>
              <a:t>Bosch </a:t>
            </a:r>
            <a:r>
              <a:rPr lang="zh-CN" altLang="en-US" sz="1400" b="1" dirty="0">
                <a:solidFill>
                  <a:srgbClr val="FF0000"/>
                </a:solidFill>
                <a:latin typeface="Arial" panose="020B0604020202020204" pitchFamily="34" charset="0"/>
              </a:rPr>
              <a:t>(вторичное торможение)</a:t>
            </a:r>
          </a:p>
        </p:txBody>
      </p:sp>
      <p:pic>
        <p:nvPicPr>
          <p:cNvPr id="21512" name="Picture 12"/>
          <p:cNvPicPr>
            <a:picLocks noChangeAspect="1"/>
          </p:cNvPicPr>
          <p:nvPr/>
        </p:nvPicPr>
        <p:blipFill>
          <a:blip r:embed="rId3"/>
          <a:stretch>
            <a:fillRect/>
          </a:stretch>
        </p:blipFill>
        <p:spPr>
          <a:xfrm>
            <a:off x="4048125" y="1573213"/>
            <a:ext cx="2952750" cy="1257300"/>
          </a:xfrm>
          <a:prstGeom prst="rect">
            <a:avLst/>
          </a:prstGeom>
          <a:noFill/>
          <a:ln w="9525">
            <a:noFill/>
          </a:ln>
        </p:spPr>
      </p:pic>
      <p:sp>
        <p:nvSpPr>
          <p:cNvPr id="21513" name="TextBox 15"/>
          <p:cNvSpPr txBox="1"/>
          <p:nvPr/>
        </p:nvSpPr>
        <p:spPr>
          <a:xfrm>
            <a:off x="4067175" y="1020445"/>
            <a:ext cx="2914650" cy="553085"/>
          </a:xfrm>
          <a:prstGeom prst="rect">
            <a:avLst/>
          </a:prstGeom>
          <a:noFill/>
          <a:ln w="9525">
            <a:noFill/>
          </a:ln>
        </p:spPr>
        <p:txBody>
          <a:bodyPr wrap="square">
            <a:spAutoFit/>
          </a:bodyPr>
          <a:lstStyle/>
          <a:p>
            <a:pPr eaLnBrk="1" hangingPunct="1"/>
            <a:r>
              <a:rPr lang="zh-CN" altLang="en-US" sz="1000" b="1" dirty="0">
                <a:solidFill>
                  <a:srgbClr val="FF0000"/>
                </a:solidFill>
                <a:latin typeface="Arial" panose="020B0604020202020204" pitchFamily="34" charset="0"/>
              </a:rPr>
              <a:t>Схема подключения полного жгута проводов автомобиля и соленоида торможения двигателем</a:t>
            </a:r>
          </a:p>
        </p:txBody>
      </p:sp>
      <p:sp>
        <p:nvSpPr>
          <p:cNvPr id="2" name="文本框 1"/>
          <p:cNvSpPr txBox="1"/>
          <p:nvPr/>
        </p:nvSpPr>
        <p:spPr>
          <a:xfrm>
            <a:off x="276225" y="1040130"/>
            <a:ext cx="1475740" cy="229870"/>
          </a:xfrm>
          <a:prstGeom prst="rect">
            <a:avLst/>
          </a:prstGeom>
          <a:solidFill>
            <a:schemeClr val="bg1"/>
          </a:solidFill>
        </p:spPr>
        <p:txBody>
          <a:bodyPr wrap="square" rtlCol="0">
            <a:spAutoFit/>
          </a:bodyPr>
          <a:lstStyle/>
          <a:p>
            <a:r>
              <a:rPr lang="zh-CN" altLang="en-US" sz="9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id:image006.png@01D1A776.BD84C6B0"/>
          <p:cNvPicPr>
            <a:picLocks noChangeAspect="1"/>
          </p:cNvPicPr>
          <p:nvPr/>
        </p:nvPicPr>
        <p:blipFill>
          <a:blip r:embed="rId2" r:link="rId3"/>
          <a:srcRect b="46419"/>
          <a:stretch>
            <a:fillRect/>
          </a:stretch>
        </p:blipFill>
        <p:spPr>
          <a:xfrm>
            <a:off x="835025" y="1133475"/>
            <a:ext cx="2374900" cy="2014538"/>
          </a:xfrm>
          <a:prstGeom prst="rect">
            <a:avLst/>
          </a:prstGeom>
          <a:noFill/>
          <a:ln w="9525">
            <a:noFill/>
          </a:ln>
        </p:spPr>
      </p:pic>
      <p:grpSp>
        <p:nvGrpSpPr>
          <p:cNvPr id="22531"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2540"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2533"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3</a:t>
            </a:r>
          </a:p>
        </p:txBody>
      </p:sp>
      <p:sp>
        <p:nvSpPr>
          <p:cNvPr id="22534" name="TextBox 11"/>
          <p:cNvSpPr txBox="1"/>
          <p:nvPr/>
        </p:nvSpPr>
        <p:spPr>
          <a:xfrm>
            <a:off x="276225" y="2900363"/>
            <a:ext cx="6775450" cy="2122805"/>
          </a:xfrm>
          <a:prstGeom prst="rect">
            <a:avLst/>
          </a:prstGeom>
          <a:noFill/>
          <a:ln w="9525">
            <a:noFill/>
          </a:ln>
        </p:spPr>
        <p:txBody>
          <a:bodyPr>
            <a:spAutoFit/>
          </a:bodyPr>
          <a:lstStyle/>
          <a:p>
            <a:pPr eaLnBrk="1" hangingPunct="1"/>
            <a:r>
              <a:rPr lang="en-US" altLang="zh-CN" sz="1200" b="1" dirty="0">
                <a:latin typeface="华文楷体" panose="02010600040101010101" pitchFamily="2" charset="-122"/>
                <a:ea typeface="华文楷体" panose="02010600040101010101" pitchFamily="2" charset="-122"/>
              </a:rPr>
              <a:t>    </a:t>
            </a:r>
            <a:r>
              <a:rPr lang="en-US" altLang="zh-CN"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1</a:t>
            </a:r>
            <a:r>
              <a:rPr lang="ru-RU" altLang="zh-CN" sz="1200" b="1" dirty="0">
                <a:solidFill>
                  <a:srgbClr val="CC0000"/>
                </a:solidFill>
                <a:latin typeface="华文楷体" panose="02010600040101010101" pitchFamily="2" charset="-122"/>
                <a:ea typeface="华文楷体" panose="02010600040101010101" pitchFamily="2" charset="-122"/>
              </a:rPr>
              <a:t>. </a:t>
            </a:r>
            <a:r>
              <a:rPr sz="1200" b="1" dirty="0">
                <a:latin typeface="Times New Roman" panose="02020603050405020304" pitchFamily="18" charset="0"/>
                <a:ea typeface="华文楷体" panose="02010600040101010101" pitchFamily="2" charset="-122"/>
                <a:cs typeface="Times New Roman" panose="02020603050405020304" pitchFamily="18" charset="0"/>
              </a:rPr>
              <a:t>Используется штатный ЭБУ (WISE15), использующий контакты управления тормозами в цилиндрах X1-65, X2-24, X1-38, X2-24 со стороны автомобиля в сборе. Где X1-65, X2-24 - контакты управления переключателем запроса на выпускной тормоз, а X1-20, X2-74 - контакты управления дисковым клапаном выпускного тормоза.</a:t>
            </a:r>
            <a:r>
              <a:rPr lang="zh-CN" altLang="en-US" sz="1200" b="1" dirty="0">
                <a:latin typeface="华文楷体" panose="02010600040101010101" pitchFamily="2" charset="-122"/>
                <a:ea typeface="华文楷体" panose="02010600040101010101" pitchFamily="2" charset="-122"/>
              </a:rPr>
              <a:t> </a:t>
            </a:r>
          </a:p>
          <a:p>
            <a:pPr eaLnBrk="1" hangingPunct="1"/>
            <a:r>
              <a:rPr lang="zh-CN" altLang="en-US" sz="1200" b="1" dirty="0">
                <a:solidFill>
                  <a:srgbClr val="FF0000"/>
                </a:solidFill>
                <a:latin typeface="华文楷体" panose="02010600040101010101" pitchFamily="2" charset="-122"/>
                <a:ea typeface="华文楷体" panose="02010600040101010101" pitchFamily="2" charset="-122"/>
              </a:rPr>
              <a:t></a:t>
            </a:r>
            <a:r>
              <a:rPr lang="zh-CN" altLang="en-US" sz="1200" b="1" dirty="0">
                <a:solidFill>
                  <a:srgbClr val="CC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2</a:t>
            </a:r>
            <a:r>
              <a:rPr lang="ru-RU" altLang="zh-CN" sz="1200" b="1" dirty="0">
                <a:solidFill>
                  <a:srgbClr val="CC0000"/>
                </a:solidFill>
                <a:latin typeface="华文楷体" panose="02010600040101010101" pitchFamily="2" charset="-122"/>
                <a:ea typeface="华文楷体" panose="02010600040101010101" pitchFamily="2" charset="-122"/>
              </a:rPr>
              <a:t>. </a:t>
            </a:r>
            <a:r>
              <a:rPr sz="1200" b="1" dirty="0">
                <a:latin typeface="Times New Roman" panose="02020603050405020304" pitchFamily="18" charset="0"/>
                <a:ea typeface="华文楷体" panose="02010600040101010101" pitchFamily="2" charset="-122"/>
                <a:cs typeface="Times New Roman" panose="02020603050405020304" pitchFamily="18" charset="0"/>
              </a:rPr>
              <a:t>Торможение достигается за счет управления электромагнитным клапаном в цилиндре. Для реализации функции вспомогательного торможения электромагнитный клапан должен быть подключен к внешнему источнику питания 24 В постоянного тока; ЭБУ управляет включением/выключением электромагнитного реле для реализации управления тормозной системой. Рабочее напряжение электромагнитного реле составляет 24 В, ток управления &lt;2A, а рабочий ток - около 2A.</a:t>
            </a:r>
            <a:endParaRPr sz="1200" b="1" dirty="0">
              <a:latin typeface="华文楷体" panose="02010600040101010101" pitchFamily="2" charset="-122"/>
              <a:ea typeface="华文楷体" panose="02010600040101010101" pitchFamily="2" charset="-122"/>
            </a:endParaRPr>
          </a:p>
          <a:p>
            <a:pPr eaLnBrk="1" hangingPunct="1"/>
            <a:r>
              <a:rPr lang="zh-CN" altLang="en-US" sz="1200" b="1" dirty="0">
                <a:latin typeface="华文楷体" panose="02010600040101010101" pitchFamily="2" charset="-122"/>
                <a:ea typeface="华文楷体" panose="02010600040101010101" pitchFamily="2" charset="-122"/>
              </a:rPr>
              <a:t></a:t>
            </a:r>
          </a:p>
        </p:txBody>
      </p:sp>
      <p:sp>
        <p:nvSpPr>
          <p:cNvPr id="22535" name="TextBox 13"/>
          <p:cNvSpPr txBox="1"/>
          <p:nvPr/>
        </p:nvSpPr>
        <p:spPr>
          <a:xfrm>
            <a:off x="485775" y="666750"/>
            <a:ext cx="6132195" cy="306705"/>
          </a:xfrm>
          <a:prstGeom prst="rect">
            <a:avLst/>
          </a:prstGeom>
          <a:noFill/>
          <a:ln w="9525">
            <a:noFill/>
          </a:ln>
        </p:spPr>
        <p:txBody>
          <a:bodyPr wrap="square">
            <a:spAutoFit/>
          </a:bodyPr>
          <a:lstStyle/>
          <a:p>
            <a:pPr eaLnBrk="1" hangingPunct="1"/>
            <a:r>
              <a:rPr lang="en-US" altLang="zh-CN" sz="1400" b="1" dirty="0">
                <a:solidFill>
                  <a:srgbClr val="FF0000"/>
                </a:solidFill>
                <a:latin typeface="Arial" panose="020B0604020202020204" pitchFamily="34" charset="0"/>
              </a:rPr>
              <a:t>WP12/WP13 :</a:t>
            </a:r>
            <a:r>
              <a:rPr lang="en-US" altLang="zh-CN" sz="1400" b="1" dirty="0">
                <a:solidFill>
                  <a:srgbClr val="FF0000"/>
                </a:solidFill>
                <a:latin typeface="Times New Roman" panose="02020603050405020304" pitchFamily="18" charset="0"/>
                <a:cs typeface="Times New Roman" panose="02020603050405020304" pitchFamily="18" charset="0"/>
              </a:rPr>
              <a:t> </a:t>
            </a:r>
            <a:r>
              <a:rPr lang="ru-RU" altLang="en-US"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Самомтоятельный ЭБУ </a:t>
            </a:r>
            <a:r>
              <a:rPr lang="ru-RU" altLang="en-US"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Вейча</a:t>
            </a:r>
            <a:r>
              <a:rPr lang="zh-CN"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я</a:t>
            </a:r>
            <a:r>
              <a:rPr lang="ru-RU" altLang="zh-CN"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altLang="en-US" sz="1400" b="1" dirty="0">
                <a:solidFill>
                  <a:srgbClr val="FF0000"/>
                </a:solidFill>
                <a:sym typeface="+mn-ea"/>
              </a:rPr>
              <a:t>(вторичное торможение)</a:t>
            </a:r>
            <a:endParaRPr lang="zh-CN" altLang="en-US" sz="1400" b="1" dirty="0">
              <a:solidFill>
                <a:srgbClr val="FF0000"/>
              </a:solidFill>
              <a:latin typeface="Arial" panose="020B0604020202020204" pitchFamily="34" charset="0"/>
            </a:endParaRPr>
          </a:p>
        </p:txBody>
      </p:sp>
      <p:pic>
        <p:nvPicPr>
          <p:cNvPr id="22536" name="Picture 14"/>
          <p:cNvPicPr>
            <a:picLocks noChangeAspect="1"/>
          </p:cNvPicPr>
          <p:nvPr/>
        </p:nvPicPr>
        <p:blipFill>
          <a:blip r:embed="rId4"/>
          <a:stretch>
            <a:fillRect/>
          </a:stretch>
        </p:blipFill>
        <p:spPr>
          <a:xfrm>
            <a:off x="3775075" y="1490663"/>
            <a:ext cx="3276600" cy="1409700"/>
          </a:xfrm>
          <a:prstGeom prst="rect">
            <a:avLst/>
          </a:prstGeom>
          <a:noFill/>
          <a:ln w="9525">
            <a:noFill/>
          </a:ln>
        </p:spPr>
      </p:pic>
      <p:sp>
        <p:nvSpPr>
          <p:cNvPr id="6" name="Rectangle 20"/>
          <p:cNvSpPr>
            <a:spLocks noChangeArrowheads="1"/>
          </p:cNvSpPr>
          <p:nvPr/>
        </p:nvSpPr>
        <p:spPr bwMode="white">
          <a:xfrm>
            <a:off x="676275" y="59055"/>
            <a:ext cx="3371850" cy="479425"/>
          </a:xfrm>
          <a:prstGeom prst="rect">
            <a:avLst/>
          </a:prstGeom>
          <a:noFill/>
          <a:ln>
            <a:noFill/>
          </a:ln>
        </p:spPr>
        <p:txBody>
          <a:bodyPr lIns="72217" tIns="36109" rIns="72217" bIns="36109" anchor="ctr"/>
          <a:lstStyle/>
          <a:p>
            <a:pPr lvl="0" rtl="0">
              <a:lnSpc>
                <a:spcPct val="100000"/>
              </a:lnSpc>
              <a:spcBef>
                <a:spcPct val="0"/>
              </a:spcBef>
              <a:spcAft>
                <a:spcPct val="35000"/>
              </a:spcAft>
            </a:pP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 </a:t>
            </a:r>
            <a:r>
              <a:rPr lang="ru-RU" altLang="zh-CN"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в отрасли электрического управления</a:t>
            </a:r>
            <a:endParaRPr kumimoji="0" lang="ru-RU" altLang="zh-CN" sz="16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10" name="文本框 9"/>
          <p:cNvSpPr txBox="1"/>
          <p:nvPr/>
        </p:nvSpPr>
        <p:spPr>
          <a:xfrm>
            <a:off x="276225" y="1040130"/>
            <a:ext cx="1475740" cy="229870"/>
          </a:xfrm>
          <a:prstGeom prst="rect">
            <a:avLst/>
          </a:prstGeom>
          <a:solidFill>
            <a:schemeClr val="bg1"/>
          </a:solidFill>
        </p:spPr>
        <p:txBody>
          <a:bodyPr wrap="square" rtlCol="0">
            <a:spAutoFit/>
          </a:bodyPr>
          <a:lstStyle/>
          <a:p>
            <a:r>
              <a:rPr lang="zh-CN" altLang="en-US" sz="9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a:t>
            </a:r>
          </a:p>
        </p:txBody>
      </p:sp>
      <p:sp>
        <p:nvSpPr>
          <p:cNvPr id="21513" name="TextBox 15"/>
          <p:cNvSpPr txBox="1"/>
          <p:nvPr/>
        </p:nvSpPr>
        <p:spPr>
          <a:xfrm>
            <a:off x="4067175" y="1020445"/>
            <a:ext cx="2914650" cy="553085"/>
          </a:xfrm>
          <a:prstGeom prst="rect">
            <a:avLst/>
          </a:prstGeom>
          <a:noFill/>
          <a:ln w="9525">
            <a:noFill/>
          </a:ln>
        </p:spPr>
        <p:txBody>
          <a:bodyPr wrap="square">
            <a:spAutoFit/>
          </a:bodyPr>
          <a:lstStyle/>
          <a:p>
            <a:pPr eaLnBrk="1" hangingPunct="1"/>
            <a:r>
              <a:rPr lang="zh-CN" altLang="en-US" sz="1000" b="1" dirty="0">
                <a:solidFill>
                  <a:srgbClr val="FF0000"/>
                </a:solidFill>
                <a:latin typeface="Arial" panose="020B0604020202020204" pitchFamily="34" charset="0"/>
              </a:rPr>
              <a:t>Схема подключения полного жгута проводов автомобиля и соленоида торможения двигателем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id:image006.png@01D1A776.BD84C6B0"/>
          <p:cNvPicPr>
            <a:picLocks noChangeAspect="1"/>
          </p:cNvPicPr>
          <p:nvPr/>
        </p:nvPicPr>
        <p:blipFill>
          <a:blip r:embed="rId2" r:link="rId3"/>
          <a:srcRect b="46419"/>
          <a:stretch>
            <a:fillRect/>
          </a:stretch>
        </p:blipFill>
        <p:spPr>
          <a:xfrm>
            <a:off x="835025" y="1133475"/>
            <a:ext cx="2374900" cy="2014538"/>
          </a:xfrm>
          <a:prstGeom prst="rect">
            <a:avLst/>
          </a:prstGeom>
          <a:noFill/>
          <a:ln w="9525">
            <a:noFill/>
          </a:ln>
        </p:spPr>
      </p:pic>
      <p:grpSp>
        <p:nvGrpSpPr>
          <p:cNvPr id="22531"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2540"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2533"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3</a:t>
            </a:r>
          </a:p>
        </p:txBody>
      </p:sp>
      <p:sp>
        <p:nvSpPr>
          <p:cNvPr id="22534" name="TextBox 11"/>
          <p:cNvSpPr txBox="1"/>
          <p:nvPr/>
        </p:nvSpPr>
        <p:spPr>
          <a:xfrm>
            <a:off x="276225" y="3148013"/>
            <a:ext cx="6775450" cy="1383665"/>
          </a:xfrm>
          <a:prstGeom prst="rect">
            <a:avLst/>
          </a:prstGeom>
          <a:noFill/>
          <a:ln w="9525">
            <a:noFill/>
          </a:ln>
        </p:spPr>
        <p:txBody>
          <a:bodyPr>
            <a:spAutoFit/>
          </a:bodyPr>
          <a:lstStyle/>
          <a:p>
            <a:pPr eaLnBrk="1" hangingPunct="1"/>
            <a:r>
              <a:rPr lang="en-US" altLang="zh-CN" sz="1200" b="1" dirty="0">
                <a:latin typeface="华文楷体" panose="02010600040101010101" pitchFamily="2" charset="-122"/>
                <a:ea typeface="华文楷体" panose="02010600040101010101" pitchFamily="2" charset="-122"/>
              </a:rPr>
              <a:t>  </a:t>
            </a:r>
            <a:r>
              <a:rPr lang="zh-CN" altLang="en-US" sz="1200" b="1" dirty="0">
                <a:latin typeface="华文楷体" panose="02010600040101010101" pitchFamily="2" charset="-122"/>
                <a:ea typeface="华文楷体" panose="02010600040101010101" pitchFamily="2" charset="-122"/>
              </a:rPr>
              <a:t> </a:t>
            </a:r>
            <a:r>
              <a:rPr lang="ru-RU" altLang="zh-CN" sz="1200" b="1" dirty="0">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3</a:t>
            </a:r>
            <a:r>
              <a:rPr lang="ru-RU" altLang="zh-CN" sz="1200" b="1" dirty="0">
                <a:solidFill>
                  <a:srgbClr val="CC0000"/>
                </a:solidFill>
                <a:latin typeface="华文楷体" panose="02010600040101010101" pitchFamily="2" charset="-122"/>
                <a:ea typeface="华文楷体" panose="02010600040101010101" pitchFamily="2" charset="-122"/>
              </a:rPr>
              <a:t>.</a:t>
            </a:r>
            <a:r>
              <a:rPr lang="ru-RU" altLang="zh-CN" sz="1200" b="1" dirty="0">
                <a:solidFill>
                  <a:srgbClr val="FF0000"/>
                </a:solidFill>
                <a:latin typeface="华文楷体" panose="02010600040101010101" pitchFamily="2" charset="-122"/>
                <a:ea typeface="华文楷体" panose="02010600040101010101" pitchFamily="2" charset="-122"/>
              </a:rPr>
              <a:t> </a:t>
            </a: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Функция вспомогательного торможения </a:t>
            </a:r>
            <a:r>
              <a:rPr lang="en-US" altLang="ru-RU" sz="1200" b="1" dirty="0">
                <a:latin typeface="Times New Roman" panose="02020603050405020304" pitchFamily="18" charset="0"/>
                <a:ea typeface="华文楷体" panose="02010600040101010101" pitchFamily="2" charset="-122"/>
                <a:cs typeface="Times New Roman" panose="02020603050405020304" pitchFamily="18" charset="0"/>
                <a:sym typeface="+mn-ea"/>
              </a:rPr>
              <a:t>Ennova </a:t>
            </a:r>
            <a:r>
              <a:rPr lang="ru-RU" altLang="ru-RU" sz="1200" b="1" dirty="0">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 реализуется с помощью дискового клапана выпускного тормоза и двух электромагнитных клапанов. Дисковые клапаны всегда работают, когда активирована функция тормозной системы. </a:t>
            </a:r>
            <a:endParaRPr lang="zh-CN" altLang="en-US" sz="1200" b="1" dirty="0">
              <a:latin typeface="华文楷体" panose="02010600040101010101" pitchFamily="2" charset="-122"/>
              <a:ea typeface="华文楷体" panose="02010600040101010101" pitchFamily="2" charset="-122"/>
            </a:endParaRPr>
          </a:p>
          <a:p>
            <a:pPr eaLnBrk="1" hangingPunct="1"/>
            <a:r>
              <a:rPr lang="zh-CN" altLang="en-US" sz="1200" b="1" dirty="0">
                <a:latin typeface="华文楷体" panose="02010600040101010101" pitchFamily="2" charset="-122"/>
                <a:ea typeface="华文楷体" panose="02010600040101010101" pitchFamily="2" charset="-122"/>
              </a:rPr>
              <a:t></a:t>
            </a:r>
            <a:r>
              <a:rPr lang="zh-CN" altLang="en-US"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CC0000"/>
                </a:solidFill>
                <a:latin typeface="华文楷体" panose="02010600040101010101" pitchFamily="2" charset="-122"/>
                <a:ea typeface="华文楷体" panose="02010600040101010101" pitchFamily="2" charset="-122"/>
              </a:rPr>
              <a:t>4</a:t>
            </a:r>
            <a:r>
              <a:rPr lang="ru-RU" altLang="zh-CN" sz="1200" b="1" dirty="0">
                <a:solidFill>
                  <a:srgbClr val="CC0000"/>
                </a:solidFill>
                <a:latin typeface="华文楷体" panose="02010600040101010101" pitchFamily="2" charset="-122"/>
                <a:ea typeface="华文楷体" panose="02010600040101010101" pitchFamily="2" charset="-122"/>
              </a:rPr>
              <a:t>. </a:t>
            </a: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Когда S1 закрыт, электромагнитное реле активируется, и выпускной дроссельный клапан и внутрицилиндровый тормозной клапан 1 работают для достижения первичного торможения; когда S2 закрыт, выпускной дроссельный клапан, внутрицилиндровый тормозной клапан 1 и внутрицилиндровый тормозной клапан 2 работают для достижения полного торможения.</a:t>
            </a:r>
          </a:p>
        </p:txBody>
      </p:sp>
      <p:sp>
        <p:nvSpPr>
          <p:cNvPr id="22535" name="TextBox 13"/>
          <p:cNvSpPr txBox="1"/>
          <p:nvPr/>
        </p:nvSpPr>
        <p:spPr>
          <a:xfrm>
            <a:off x="485775" y="666750"/>
            <a:ext cx="6132195" cy="306705"/>
          </a:xfrm>
          <a:prstGeom prst="rect">
            <a:avLst/>
          </a:prstGeom>
          <a:noFill/>
          <a:ln w="9525">
            <a:noFill/>
          </a:ln>
        </p:spPr>
        <p:txBody>
          <a:bodyPr wrap="square">
            <a:spAutoFit/>
          </a:bodyPr>
          <a:lstStyle/>
          <a:p>
            <a:pPr eaLnBrk="1" hangingPunct="1"/>
            <a:r>
              <a:rPr lang="en-US" altLang="zh-CN" sz="1400" b="1" dirty="0">
                <a:solidFill>
                  <a:srgbClr val="FF0000"/>
                </a:solidFill>
                <a:latin typeface="Arial" panose="020B0604020202020204" pitchFamily="34" charset="0"/>
              </a:rPr>
              <a:t>WP12/WP13 :</a:t>
            </a:r>
            <a:r>
              <a:rPr lang="en-US" altLang="zh-CN" sz="1400" b="1" dirty="0">
                <a:solidFill>
                  <a:srgbClr val="FF0000"/>
                </a:solidFill>
                <a:latin typeface="Times New Roman" panose="02020603050405020304" pitchFamily="18" charset="0"/>
                <a:cs typeface="Times New Roman" panose="02020603050405020304" pitchFamily="18" charset="0"/>
              </a:rPr>
              <a:t> </a:t>
            </a:r>
            <a:r>
              <a:rPr lang="ru-RU" altLang="en-US"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Самомтоятельный ЭБУ </a:t>
            </a:r>
            <a:r>
              <a:rPr lang="ru-RU" altLang="en-US"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Вейча</a:t>
            </a:r>
            <a:r>
              <a:rPr lang="zh-CN"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я</a:t>
            </a:r>
            <a:r>
              <a:rPr lang="ru-RU" altLang="zh-CN" sz="14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altLang="en-US" sz="1400" b="1" dirty="0">
                <a:solidFill>
                  <a:srgbClr val="FF0000"/>
                </a:solidFill>
                <a:sym typeface="+mn-ea"/>
              </a:rPr>
              <a:t>(вторичное торможение)</a:t>
            </a:r>
            <a:endParaRPr lang="zh-CN" altLang="en-US" sz="1400" b="1" dirty="0">
              <a:solidFill>
                <a:srgbClr val="FF0000"/>
              </a:solidFill>
              <a:latin typeface="Arial" panose="020B0604020202020204" pitchFamily="34" charset="0"/>
            </a:endParaRPr>
          </a:p>
        </p:txBody>
      </p:sp>
      <p:pic>
        <p:nvPicPr>
          <p:cNvPr id="22536" name="Picture 14"/>
          <p:cNvPicPr>
            <a:picLocks noChangeAspect="1"/>
          </p:cNvPicPr>
          <p:nvPr/>
        </p:nvPicPr>
        <p:blipFill>
          <a:blip r:embed="rId4"/>
          <a:stretch>
            <a:fillRect/>
          </a:stretch>
        </p:blipFill>
        <p:spPr>
          <a:xfrm>
            <a:off x="3775075" y="1490663"/>
            <a:ext cx="3276600" cy="1409700"/>
          </a:xfrm>
          <a:prstGeom prst="rect">
            <a:avLst/>
          </a:prstGeom>
          <a:noFill/>
          <a:ln w="9525">
            <a:noFill/>
          </a:ln>
        </p:spPr>
      </p:pic>
      <p:sp>
        <p:nvSpPr>
          <p:cNvPr id="6" name="Rectangle 20"/>
          <p:cNvSpPr>
            <a:spLocks noChangeArrowheads="1"/>
          </p:cNvSpPr>
          <p:nvPr/>
        </p:nvSpPr>
        <p:spPr bwMode="white">
          <a:xfrm>
            <a:off x="676275" y="59055"/>
            <a:ext cx="3371850" cy="479425"/>
          </a:xfrm>
          <a:prstGeom prst="rect">
            <a:avLst/>
          </a:prstGeom>
          <a:noFill/>
          <a:ln>
            <a:noFill/>
          </a:ln>
        </p:spPr>
        <p:txBody>
          <a:bodyPr lIns="72217" tIns="36109" rIns="72217" bIns="36109" anchor="ctr"/>
          <a:lstStyle/>
          <a:p>
            <a:pPr lvl="0" rtl="0">
              <a:lnSpc>
                <a:spcPct val="100000"/>
              </a:lnSpc>
              <a:spcBef>
                <a:spcPct val="0"/>
              </a:spcBef>
              <a:spcAft>
                <a:spcPct val="35000"/>
              </a:spcAft>
            </a:pP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 </a:t>
            </a:r>
            <a:r>
              <a:rPr lang="ru-RU" altLang="zh-CN"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в отрасли электрического управления</a:t>
            </a:r>
            <a:endParaRPr kumimoji="0" lang="ru-RU" altLang="zh-CN" sz="16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10" name="文本框 9"/>
          <p:cNvSpPr txBox="1"/>
          <p:nvPr/>
        </p:nvSpPr>
        <p:spPr>
          <a:xfrm>
            <a:off x="276225" y="1040130"/>
            <a:ext cx="1475740" cy="229870"/>
          </a:xfrm>
          <a:prstGeom prst="rect">
            <a:avLst/>
          </a:prstGeom>
          <a:solidFill>
            <a:schemeClr val="bg1"/>
          </a:solidFill>
        </p:spPr>
        <p:txBody>
          <a:bodyPr wrap="square" rtlCol="0">
            <a:spAutoFit/>
          </a:bodyPr>
          <a:lstStyle/>
          <a:p>
            <a:r>
              <a:rPr lang="zh-CN" altLang="en-US" sz="9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Принципиальная схема</a:t>
            </a:r>
          </a:p>
        </p:txBody>
      </p:sp>
      <p:sp>
        <p:nvSpPr>
          <p:cNvPr id="21513" name="TextBox 15"/>
          <p:cNvSpPr txBox="1"/>
          <p:nvPr/>
        </p:nvSpPr>
        <p:spPr>
          <a:xfrm>
            <a:off x="4067175" y="1020445"/>
            <a:ext cx="2914650" cy="553085"/>
          </a:xfrm>
          <a:prstGeom prst="rect">
            <a:avLst/>
          </a:prstGeom>
          <a:noFill/>
          <a:ln w="9525">
            <a:noFill/>
          </a:ln>
        </p:spPr>
        <p:txBody>
          <a:bodyPr wrap="square">
            <a:spAutoFit/>
          </a:bodyPr>
          <a:lstStyle/>
          <a:p>
            <a:pPr eaLnBrk="1" hangingPunct="1"/>
            <a:r>
              <a:rPr lang="zh-CN" altLang="en-US" sz="1000" b="1" dirty="0">
                <a:solidFill>
                  <a:srgbClr val="FF0000"/>
                </a:solidFill>
                <a:latin typeface="Arial" panose="020B0604020202020204" pitchFamily="34" charset="0"/>
              </a:rPr>
              <a:t>Схема подключения полного жгута проводов автомобиля и соленоида торможения двигателем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13865"/>
            <a:ext cx="6356350" cy="82994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4.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Использование потребителем, меры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p>
          <a:p>
            <a:pPr marL="0" marR="0" lvl="0" indent="0" algn="l" defTabSz="914400" rtl="0" eaLnBrk="1" fontAlgn="base" latinLnBrk="0" hangingPunct="1">
              <a:lnSpc>
                <a:spcPct val="100000"/>
              </a:lnSpc>
              <a:spcBef>
                <a:spcPct val="0"/>
              </a:spcBef>
              <a:spcAft>
                <a:spcPct val="0"/>
              </a:spcAft>
              <a:buClrTx/>
              <a:buSzTx/>
              <a:buFontTx/>
              <a:buNone/>
              <a:defRPr/>
            </a:pP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предосторожности</a:t>
            </a:r>
            <a:r>
              <a:rPr lang="zh-CN" sz="2400" b="1" dirty="0">
                <a:solidFill>
                  <a:srgbClr val="CC0000"/>
                </a:solidFill>
                <a:latin typeface="华文楷体" panose="02010600040101010101" pitchFamily="2" charset="-122"/>
                <a:ea typeface="华文楷体" panose="02010600040101010101" pitchFamily="2" charset="-122"/>
                <a:sym typeface="+mn-ea"/>
              </a:rPr>
              <a:t>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пропаганда</a:t>
            </a:r>
            <a:endParaRPr kumimoji="0" lang="ru-RU" altLang="zh-CN" sz="2400" b="1" i="0" u="none" strike="noStrike" kern="1200" cap="none" spc="0" normalizeH="0" baseline="0" noProof="0" dirty="0">
              <a:ln>
                <a:noFill/>
              </a:ln>
              <a:solidFill>
                <a:srgbClr val="CC0000"/>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458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695960" y="247015"/>
            <a:ext cx="3370580" cy="479425"/>
          </a:xfrm>
          <a:prstGeom prst="rect">
            <a:avLst/>
          </a:prstGeom>
          <a:noFill/>
          <a:ln>
            <a:noFill/>
          </a:ln>
        </p:spPr>
        <p:txBody>
          <a:bodyPr lIns="72217" tIns="36109" rIns="72217" bIns="36109" anchor="ct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Использование потребителем, меры </a:t>
            </a:r>
            <a:r>
              <a:rPr lang="ru-RU" altLang="zh-CN" sz="14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p>
          <a:p>
            <a:pPr marL="0" marR="0" lvl="0" indent="0" algn="l" defTabSz="914400" rtl="0" eaLnBrk="1" fontAlgn="base" latinLnBrk="0" hangingPunct="1">
              <a:lnSpc>
                <a:spcPct val="100000"/>
              </a:lnSpc>
              <a:spcBef>
                <a:spcPct val="0"/>
              </a:spcBef>
              <a:spcAft>
                <a:spcPct val="0"/>
              </a:spcAft>
              <a:buClrTx/>
              <a:buSzTx/>
              <a:buFontTx/>
              <a:buNone/>
              <a:defRPr/>
            </a:pPr>
            <a:r>
              <a:rPr lang="ru-RU" altLang="zh-CN" sz="14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4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предосторожности</a:t>
            </a:r>
            <a:r>
              <a:rPr lang="zh-CN" sz="1400" b="1" dirty="0">
                <a:solidFill>
                  <a:schemeClr val="bg1"/>
                </a:solidFill>
                <a:latin typeface="华文楷体" panose="02010600040101010101" pitchFamily="2" charset="-122"/>
                <a:ea typeface="华文楷体" panose="02010600040101010101" pitchFamily="2" charset="-122"/>
                <a:sym typeface="+mn-ea"/>
              </a:rPr>
              <a:t> </a:t>
            </a:r>
            <a:r>
              <a:rPr lang="ru-RU" altLang="zh-CN" sz="14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пропаганда</a:t>
            </a:r>
            <a:endParaRPr kumimoji="0" lang="ru-RU" altLang="zh-CN"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mj-ea"/>
                <a:ea typeface="+mj-ea"/>
                <a:cs typeface="+mn-cs"/>
              </a:rPr>
              <a:t>：</a:t>
            </a:r>
            <a:endParaRPr kumimoji="0" lang="en-US" altLang="ko-KR" sz="2000" b="1" i="0" u="none" strike="noStrike" kern="1200" cap="none" spc="0" normalizeH="0" baseline="0" noProof="0" dirty="0">
              <a:ln>
                <a:noFill/>
              </a:ln>
              <a:solidFill>
                <a:srgbClr val="FFFFFF"/>
              </a:solidFill>
              <a:effectLst/>
              <a:uLnTx/>
              <a:uFillTx/>
              <a:latin typeface="+mj-ea"/>
              <a:ea typeface="+mj-ea"/>
              <a:cs typeface="+mn-cs"/>
            </a:endParaRPr>
          </a:p>
        </p:txBody>
      </p:sp>
      <p:sp>
        <p:nvSpPr>
          <p:cNvPr id="24580"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4</a:t>
            </a:r>
          </a:p>
        </p:txBody>
      </p:sp>
      <p:sp>
        <p:nvSpPr>
          <p:cNvPr id="24581" name="TextBox 18"/>
          <p:cNvSpPr txBox="1"/>
          <p:nvPr/>
        </p:nvSpPr>
        <p:spPr>
          <a:xfrm>
            <a:off x="262255" y="726440"/>
            <a:ext cx="6705600" cy="829945"/>
          </a:xfrm>
          <a:prstGeom prst="rect">
            <a:avLst/>
          </a:prstGeom>
          <a:noFill/>
          <a:ln w="9525">
            <a:noFill/>
          </a:ln>
        </p:spPr>
        <p:txBody>
          <a:bodyPr>
            <a:spAutoFit/>
          </a:bodyPr>
          <a:lstStyle/>
          <a:p>
            <a:pPr algn="r" eaLnBrk="1" hangingPunct="1">
              <a:lnSpc>
                <a:spcPct val="100000"/>
              </a:lnSpc>
            </a:pPr>
            <a:r>
              <a:rPr lang="zh-CN" altLang="en-US" sz="1600" b="1" dirty="0">
                <a:solidFill>
                  <a:srgbClr val="FF0000"/>
                </a:solidFill>
                <a:latin typeface="Arial" panose="020B0604020202020204" pitchFamily="34" charset="0"/>
              </a:rPr>
              <a:t>Объясняется в связи с полным расположением кнопки тормоза</a:t>
            </a:r>
            <a:r>
              <a:rPr lang="en-US" altLang="zh-CN" dirty="0">
                <a:latin typeface="Arial" panose="020B0604020202020204" pitchFamily="34" charset="0"/>
              </a:rPr>
              <a:t/>
            </a:r>
            <a:br>
              <a:rPr lang="en-US" altLang="zh-CN" dirty="0">
                <a:latin typeface="Arial" panose="020B0604020202020204" pitchFamily="34" charset="0"/>
              </a:rPr>
            </a:br>
            <a:r>
              <a:rPr lang="en-US" altLang="zh-CN" dirty="0">
                <a:latin typeface="Arial" panose="020B0604020202020204" pitchFamily="34" charset="0"/>
              </a:rPr>
              <a:t>              ——</a:t>
            </a:r>
            <a:r>
              <a:rPr lang="ru-RU" altLang="en-US" dirty="0">
                <a:latin typeface="Arial" panose="020B0604020202020204" pitchFamily="34" charset="0"/>
              </a:rPr>
              <a:t> </a:t>
            </a:r>
            <a:r>
              <a:rPr lang="ru-RU" sz="1400" b="1" dirty="0">
                <a:solidFill>
                  <a:srgbClr val="0000FF"/>
                </a:solidFill>
                <a:latin typeface="Arial" panose="020B0604020202020204" pitchFamily="34" charset="0"/>
              </a:rPr>
              <a:t>Сканируйте </a:t>
            </a:r>
            <a:r>
              <a:rPr lang="en-US" altLang="zh-CN" sz="1400" b="1" dirty="0">
                <a:solidFill>
                  <a:srgbClr val="0000FF"/>
                </a:solidFill>
                <a:latin typeface="Arial" panose="020B0604020202020204" pitchFamily="34" charset="0"/>
              </a:rPr>
              <a:t>QR-</a:t>
            </a:r>
            <a:r>
              <a:rPr lang="ru-RU" altLang="zh-CN" sz="1400" b="1" dirty="0">
                <a:solidFill>
                  <a:srgbClr val="0000FF"/>
                </a:solidFill>
                <a:latin typeface="Arial" panose="020B0604020202020204" pitchFamily="34" charset="0"/>
              </a:rPr>
              <a:t>код Вечат</a:t>
            </a:r>
            <a:r>
              <a:rPr lang="en-US" altLang="zh-CN" sz="1400" b="1" dirty="0">
                <a:solidFill>
                  <a:srgbClr val="0000FF"/>
                </a:solidFill>
                <a:latin typeface="Arial" panose="020B0604020202020204" pitchFamily="34" charset="0"/>
              </a:rPr>
              <a:t>/</a:t>
            </a:r>
            <a:r>
              <a:rPr lang="ru-RU" altLang="zh-CN" sz="1400" b="1" dirty="0">
                <a:solidFill>
                  <a:srgbClr val="0000FF"/>
                </a:solidFill>
                <a:latin typeface="Arial" panose="020B0604020202020204" pitchFamily="34" charset="0"/>
              </a:rPr>
              <a:t>храните</a:t>
            </a:r>
            <a:r>
              <a:rPr lang="ru-RU" altLang="zh-CN" sz="1400" b="1" dirty="0">
                <a:solidFill>
                  <a:srgbClr val="0000FF"/>
                </a:solidFill>
                <a:latin typeface="微软雅黑" panose="020B0503020204020204" pitchFamily="34" charset="-122"/>
                <a:ea typeface="微软雅黑" panose="020B0503020204020204" pitchFamily="34" charset="-122"/>
              </a:rPr>
              <a:t>《</a:t>
            </a:r>
            <a:r>
              <a:rPr sz="1400" b="1" dirty="0">
                <a:solidFill>
                  <a:srgbClr val="0000FF"/>
                </a:solidFill>
                <a:sym typeface="+mn-ea"/>
              </a:rPr>
              <a:t>Использование внутрицилиндрового тормоза WCBS </a:t>
            </a:r>
            <a:r>
              <a:rPr lang="ru-RU" sz="1400" b="1" dirty="0">
                <a:solidFill>
                  <a:srgbClr val="0000FF"/>
                </a:solidFill>
                <a:sym typeface="+mn-ea"/>
              </a:rPr>
              <a:t>Вейчая</a:t>
            </a:r>
            <a:r>
              <a:rPr lang="ru-RU" altLang="zh-CN" sz="1400" b="1" dirty="0">
                <a:solidFill>
                  <a:srgbClr val="0000FF"/>
                </a:solidFill>
                <a:latin typeface="微软雅黑" panose="020B0503020204020204" pitchFamily="34" charset="-122"/>
                <a:ea typeface="微软雅黑" panose="020B0503020204020204" pitchFamily="34" charset="-122"/>
              </a:rPr>
              <a:t>》</a:t>
            </a:r>
            <a:endParaRPr sz="1400" b="1" dirty="0">
              <a:solidFill>
                <a:srgbClr val="0000FF"/>
              </a:solidFill>
              <a:latin typeface="Arial" panose="020B0604020202020204" pitchFamily="34" charset="0"/>
            </a:endParaRPr>
          </a:p>
        </p:txBody>
      </p:sp>
      <p:pic>
        <p:nvPicPr>
          <p:cNvPr id="24582" name="Picture 3"/>
          <p:cNvPicPr>
            <a:picLocks noChangeAspect="1"/>
          </p:cNvPicPr>
          <p:nvPr/>
        </p:nvPicPr>
        <p:blipFill>
          <a:blip r:embed="rId2"/>
          <a:stretch>
            <a:fillRect/>
          </a:stretch>
        </p:blipFill>
        <p:spPr>
          <a:xfrm>
            <a:off x="620713" y="1854200"/>
            <a:ext cx="2682875" cy="2792413"/>
          </a:xfrm>
          <a:prstGeom prst="rect">
            <a:avLst/>
          </a:prstGeom>
          <a:noFill/>
          <a:ln w="9525">
            <a:noFill/>
          </a:ln>
        </p:spPr>
      </p:pic>
      <p:pic>
        <p:nvPicPr>
          <p:cNvPr id="24583" name="Picture 5"/>
          <p:cNvPicPr>
            <a:picLocks noChangeAspect="1"/>
          </p:cNvPicPr>
          <p:nvPr/>
        </p:nvPicPr>
        <p:blipFill>
          <a:blip r:embed="rId3"/>
          <a:stretch>
            <a:fillRect/>
          </a:stretch>
        </p:blipFill>
        <p:spPr>
          <a:xfrm>
            <a:off x="3768725" y="1644650"/>
            <a:ext cx="3157538" cy="30019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white">
          <a:xfrm>
            <a:off x="676275" y="58738"/>
            <a:ext cx="3094038" cy="479425"/>
          </a:xfrm>
          <a:prstGeom prst="rect">
            <a:avLst/>
          </a:prstGeom>
          <a:noFill/>
          <a:ln>
            <a:noFill/>
          </a:ln>
        </p:spPr>
        <p:txBody>
          <a:bodyPr lIns="72217" tIns="36109" rIns="72217" bIns="3610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ko-KR" sz="2000" b="1" i="0" u="none" strike="noStrike" kern="1200" cap="none" spc="0" normalizeH="0" baseline="0" noProof="0" dirty="0">
                <a:ln>
                  <a:noFill/>
                </a:ln>
                <a:solidFill>
                  <a:srgbClr val="FFFFFF"/>
                </a:solidFill>
                <a:effectLst/>
                <a:uLnTx/>
                <a:uFillTx/>
                <a:latin typeface="+mj-ea"/>
                <a:ea typeface="+mj-ea"/>
                <a:cs typeface="+mn-cs"/>
              </a:rPr>
              <a:t>WCBS</a:t>
            </a:r>
            <a:r>
              <a:rPr kumimoji="0" lang="zh-CN" altLang="en-US" sz="2000" b="1" i="0" u="none" strike="noStrike" kern="1200" cap="none" spc="0" normalizeH="0" baseline="0" noProof="0" dirty="0">
                <a:ln>
                  <a:noFill/>
                </a:ln>
                <a:solidFill>
                  <a:srgbClr val="FFFFFF"/>
                </a:solidFill>
                <a:effectLst/>
                <a:uLnTx/>
                <a:uFillTx/>
                <a:latin typeface="+mj-ea"/>
                <a:ea typeface="+mj-ea"/>
                <a:cs typeface="+mn-cs"/>
              </a:rPr>
              <a:t>维护及保养</a:t>
            </a:r>
            <a:endParaRPr kumimoji="0" lang="en-US" altLang="ko-KR" sz="2000" b="1" i="0" u="none" strike="noStrike" kern="1200" cap="none" spc="0" normalizeH="0" baseline="0" noProof="0" dirty="0">
              <a:ln>
                <a:noFill/>
              </a:ln>
              <a:solidFill>
                <a:srgbClr val="FFFFFF"/>
              </a:solidFill>
              <a:effectLst/>
              <a:uLnTx/>
              <a:uFillTx/>
              <a:latin typeface="+mj-ea"/>
              <a:ea typeface="+mj-ea"/>
              <a:cs typeface="+mn-cs"/>
            </a:endParaRPr>
          </a:p>
        </p:txBody>
      </p:sp>
      <p:sp>
        <p:nvSpPr>
          <p:cNvPr id="11267"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endParaRPr lang="en-US" altLang="ko-KR" sz="2000" b="1" dirty="0">
              <a:solidFill>
                <a:srgbClr val="FFFFFF"/>
              </a:solidFill>
              <a:latin typeface="宋体" panose="02010600030101010101" pitchFamily="2" charset="-122"/>
            </a:endParaRPr>
          </a:p>
        </p:txBody>
      </p:sp>
      <p:sp>
        <p:nvSpPr>
          <p:cNvPr id="11268" name="TextBox 9"/>
          <p:cNvSpPr txBox="1"/>
          <p:nvPr/>
        </p:nvSpPr>
        <p:spPr>
          <a:xfrm>
            <a:off x="1951355" y="386715"/>
            <a:ext cx="5306695" cy="706755"/>
          </a:xfrm>
          <a:prstGeom prst="rect">
            <a:avLst/>
          </a:prstGeom>
          <a:noFill/>
          <a:ln w="9525">
            <a:noFill/>
          </a:ln>
        </p:spPr>
        <p:txBody>
          <a:bodyPr wrap="square">
            <a:spAutoFit/>
          </a:bodyPr>
          <a:lstStyle/>
          <a:p>
            <a:pPr eaLnBrk="1" hangingPunct="1"/>
            <a:r>
              <a:rPr lang="zh-CN" altLang="en-US" sz="4000" dirty="0">
                <a:solidFill>
                  <a:srgbClr val="FF0000"/>
                </a:solidFill>
                <a:latin typeface="华文行楷" panose="02010800040101010101" pitchFamily="2" charset="-122"/>
                <a:ea typeface="华文行楷" panose="02010800040101010101" pitchFamily="2" charset="-122"/>
              </a:rPr>
              <a:t>   </a:t>
            </a:r>
            <a:r>
              <a:rPr lang="ru-RU" altLang="zh-CN" sz="3600" b="1" dirty="0">
                <a:solidFill>
                  <a:srgbClr val="FF0000"/>
                </a:solidFill>
                <a:latin typeface="Times New Roman" panose="02020603050405020304" pitchFamily="18" charset="0"/>
                <a:ea typeface="华文行楷" panose="02010800040101010101" pitchFamily="2" charset="-122"/>
                <a:cs typeface="Times New Roman" panose="02020603050405020304" pitchFamily="18" charset="0"/>
              </a:rPr>
              <a:t>Оглавнение</a:t>
            </a:r>
          </a:p>
        </p:txBody>
      </p:sp>
      <p:graphicFrame>
        <p:nvGraphicFramePr>
          <p:cNvPr id="14" name="图示 13"/>
          <p:cNvGraphicFramePr/>
          <p:nvPr/>
        </p:nvGraphicFramePr>
        <p:xfrm>
          <a:off x="485865" y="1224798"/>
          <a:ext cx="6146624" cy="3143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5" y="1854200"/>
            <a:ext cx="6356350" cy="89154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altLang="zh-CN" sz="2800" b="1" i="0" u="none" strike="noStrike" kern="1200" cap="none" spc="0" normalizeH="0" baseline="0" noProof="0" dirty="0">
                <a:ln>
                  <a:noFill/>
                </a:ln>
                <a:solidFill>
                  <a:srgbClr val="CC0000"/>
                </a:solidFill>
                <a:effectLst/>
                <a:uLnTx/>
                <a:uFillTx/>
                <a:latin typeface="+mj-ea"/>
                <a:ea typeface="宋体" panose="02010600030101010101" pitchFamily="2" charset="-122"/>
                <a:cs typeface="+mn-cs"/>
              </a:rPr>
              <a:t>5.</a:t>
            </a:r>
            <a:r>
              <a:rPr lang="ru-RU" altLang="zh-CN" sz="2400" b="1" dirty="0">
                <a:solidFill>
                  <a:srgbClr val="CC0000"/>
                </a:solidFill>
                <a:latin typeface="华文楷体" panose="02010600040101010101" pitchFamily="2" charset="-122"/>
                <a:ea typeface="华文楷体" panose="02010600040101010101" pitchFamily="2" charset="-122"/>
                <a:sym typeface="+mn-ea"/>
              </a:rPr>
              <a:t>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zh-CN" sz="2400" b="1" i="0" u="none" strike="noStrike" kern="1200" cap="none" spc="0" normalizeH="0" baseline="0" noProof="0" dirty="0">
              <a:ln>
                <a:noFill/>
              </a:ln>
              <a:solidFill>
                <a:srgbClr val="CC0000"/>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6632"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6627" name="Rectangle 20"/>
          <p:cNvSpPr/>
          <p:nvPr/>
        </p:nvSpPr>
        <p:spPr>
          <a:xfrm>
            <a:off x="695960" y="176848"/>
            <a:ext cx="3094038" cy="479425"/>
          </a:xfrm>
          <a:prstGeom prst="rect">
            <a:avLst/>
          </a:prstGeom>
          <a:noFill/>
          <a:ln w="9525">
            <a:noFill/>
          </a:ln>
        </p:spPr>
        <p:txBody>
          <a:bodyPr lIns="72217" tIns="36109" rIns="72217" bIns="36109" anchor="ctr" anchorCtr="0"/>
          <a:lstStyle/>
          <a:p>
            <a:pPr algn="ctr" eaLnBrk="1" hangingPunct="1"/>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ru-RU" altLang="zh-CN" sz="2000" b="1" dirty="0">
                <a:latin typeface="华文楷体" panose="02010600040101010101" pitchFamily="2" charset="-122"/>
                <a:ea typeface="华文楷体" panose="02010600040101010101" pitchFamily="2" charset="-122"/>
                <a:sym typeface="+mn-ea"/>
              </a:rPr>
              <a:t> </a:t>
            </a:r>
            <a:endParaRPr lang="ru-RU"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ctr" eaLnBrk="1" hangingPunct="1"/>
            <a:endParaRPr lang="zh-CN" altLang="en-US" sz="2000" b="1" dirty="0">
              <a:solidFill>
                <a:schemeClr val="bg1"/>
              </a:solidFill>
              <a:latin typeface="Arial" panose="020B0604020202020204" pitchFamily="34" charset="0"/>
            </a:endParaRPr>
          </a:p>
        </p:txBody>
      </p:sp>
      <p:sp>
        <p:nvSpPr>
          <p:cNvPr id="26628"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5</a:t>
            </a:r>
          </a:p>
        </p:txBody>
      </p:sp>
      <p:sp>
        <p:nvSpPr>
          <p:cNvPr id="26629" name="TextBox 13"/>
          <p:cNvSpPr txBox="1"/>
          <p:nvPr/>
        </p:nvSpPr>
        <p:spPr>
          <a:xfrm>
            <a:off x="450215" y="656590"/>
            <a:ext cx="6357620" cy="1076325"/>
          </a:xfrm>
          <a:prstGeom prst="rect">
            <a:avLst/>
          </a:prstGeom>
          <a:noFill/>
          <a:ln w="9525">
            <a:noFill/>
          </a:ln>
        </p:spPr>
        <p:txBody>
          <a:bodyPr wrap="square">
            <a:spAutoFit/>
          </a:bodyPr>
          <a:lstStyle/>
          <a:p>
            <a:pPr eaLnBrk="1" hangingPunct="1"/>
            <a:r>
              <a:rPr lang="ru-RU" altLang="zh-CN"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Клиент</a:t>
            </a:r>
            <a:r>
              <a:rPr lang="zh-CN" altLang="en-US"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ru-RU" altLang="zh-CN" sz="16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Хубэйская к</a:t>
            </a:r>
            <a:r>
              <a:rPr sz="1600" b="1" dirty="0">
                <a:latin typeface="Times New Roman" panose="02020603050405020304" pitchFamily="18" charset="0"/>
                <a:ea typeface="华文楷体" panose="02010600040101010101" pitchFamily="2" charset="-122"/>
                <a:cs typeface="Times New Roman" panose="02020603050405020304" pitchFamily="18" charset="0"/>
              </a:rPr>
              <a:t>омпания по перевозке опасныхгрузов</a:t>
            </a:r>
          </a:p>
          <a:p>
            <a:pPr eaLnBrk="1" hangingPunct="1"/>
            <a:r>
              <a:rPr lang="zh-CN" altLang="en-US"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Тип</a:t>
            </a:r>
            <a:r>
              <a:rPr lang="ru-RU" altLang="zh-CN"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машина</a:t>
            </a:r>
            <a:r>
              <a:rPr lang="zh-CN" altLang="en-US"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Xanvan </a:t>
            </a:r>
            <a:r>
              <a:rPr lang="ru-RU" altLang="en-US" sz="1600" b="1" dirty="0">
                <a:latin typeface="Times New Roman" panose="02020603050405020304" pitchFamily="18" charset="0"/>
                <a:ea typeface="华文楷体" panose="02010600040101010101" pitchFamily="2" charset="-122"/>
                <a:cs typeface="Times New Roman" panose="02020603050405020304" pitchFamily="18" charset="0"/>
              </a:rPr>
              <a:t>ОАО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XCMG</a:t>
            </a:r>
            <a:r>
              <a:rPr lang="ru-RU" altLang="en-US" sz="1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G7  6</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4</a:t>
            </a:r>
          </a:p>
          <a:p>
            <a:pPr eaLnBrk="1" hangingPunct="1"/>
            <a:r>
              <a:rPr lang="zh-CN" altLang="en-US" sz="16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Тип двигателя：</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WP12.430+</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sym typeface="+mn-ea"/>
              </a:rPr>
              <a:t>ЭБУ версии Bosch</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Цилиндровый </a:t>
            </a:r>
          </a:p>
          <a:p>
            <a:pPr eaLnBrk="1" hangingPunct="1"/>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 </a:t>
            </a:r>
            <a:r>
              <a:rPr lang="ru-RU" altLang="zh-CN" sz="1600" b="1"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тормоз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Ennova </a:t>
            </a:r>
            <a:r>
              <a:rPr lang="ru-RU" altLang="zh-CN" sz="1600" b="1" dirty="0">
                <a:latin typeface="Times New Roman" panose="02020603050405020304" pitchFamily="18" charset="0"/>
                <a:ea typeface="华文楷体" panose="02010600040101010101" pitchFamily="2" charset="-122"/>
                <a:cs typeface="Times New Roman" panose="02020603050405020304" pitchFamily="18" charset="0"/>
              </a:rPr>
              <a:t>Вейчая</a:t>
            </a:r>
          </a:p>
        </p:txBody>
      </p:sp>
      <p:sp>
        <p:nvSpPr>
          <p:cNvPr id="15" name="TextBox 14"/>
          <p:cNvSpPr txBox="1"/>
          <p:nvPr/>
        </p:nvSpPr>
        <p:spPr>
          <a:xfrm>
            <a:off x="346710" y="1853565"/>
            <a:ext cx="6468745" cy="2814955"/>
          </a:xfrm>
          <a:prstGeom prst="rect">
            <a:avLst/>
          </a:prstGeom>
          <a:noFill/>
        </p:spPr>
        <p:txBody>
          <a:bodyPr wrap="square">
            <a:spAutoFit/>
          </a:bodyPr>
          <a:lstStyle/>
          <a:p>
            <a:pPr marR="0" algn="just" defTabSz="914400" eaLnBrk="1" hangingPunct="1">
              <a:lnSpc>
                <a:spcPct val="100000"/>
              </a:lnSpc>
              <a:buClr>
                <a:srgbClr val="FF0000"/>
              </a:buClr>
              <a:buSzPct val="150000"/>
              <a:buFontTx/>
              <a:buNone/>
              <a:defRPr/>
            </a:pPr>
            <a:r>
              <a:rPr kumimoji="0" lang="en-US" altLang="zh-CN" sz="1200" b="1" kern="1200" cap="none" spc="0" normalizeH="0" baseline="0" noProof="0" dirty="0">
                <a:solidFill>
                  <a:srgbClr val="0000FF"/>
                </a:solidFill>
                <a:latin typeface="+mj-ea"/>
                <a:ea typeface="+mj-ea"/>
                <a:cs typeface="+mn-cs"/>
              </a:rPr>
              <a:t>   1</a:t>
            </a:r>
            <a:r>
              <a:rPr kumimoji="0" lang="ru-RU" altLang="zh-CN" sz="1200" b="1" kern="1200" cap="none" spc="0" normalizeH="0" baseline="0" noProof="0" dirty="0">
                <a:solidFill>
                  <a:srgbClr val="0000FF"/>
                </a:solidFill>
                <a:latin typeface="+mj-ea"/>
                <a:ea typeface="+mj-ea"/>
                <a:cs typeface="+mn-cs"/>
              </a:rPr>
              <a:t>.</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Опасный химический автомобиль клиента, отправился в Гуанчжоу, чтобы сообщить о </a:t>
            </a:r>
            <a:r>
              <a:rPr kumimoji="0" altLang="zh-CN"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серьезных белого дыма</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 не может ездить, место происшествия проверить нет феномена нехватки цилиндров, масло в норме, соответствующая охлаждающая жидкость, снять головку цилиндра на продувочной трубе воды, удалить выхлопную трубу снаружи двух секций (1, 2 + 5, 6 цилиндров выхлопной трубы), оставить усилитель раздел не удалять, запустить 2-3 секунды, затем остановить (не более 5 секунд, чтобы избежать головки цилиндра температура слишком высока), </a:t>
            </a:r>
            <a:r>
              <a:rPr kumimoji="0" altLang="zh-CN"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нашли 1-2-3 цилиндров белый дым</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 4-5-6 цилиндров не белый дым.</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 </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Суждение 1-2-3 цилиндра проблемы; после передачи 2 и 5 цилиндра инжектор, 2-й цилиндр по-прежнему белый дым, </a:t>
            </a:r>
            <a:r>
              <a:rPr kumimoji="0" altLang="zh-CN"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суждение не инжектор проблемы</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 дальнейший осмотр нашли 2/5-й цилиндр крышка коромысла с жгутом проводов, крышка коромысла отличается от других цилиндров, в соответствии с руководящими документами, внешний вид суждение, этот </a:t>
            </a:r>
            <a:r>
              <a:rPr kumimoji="0" altLang="zh-CN"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автомобиль с </a:t>
            </a:r>
            <a:r>
              <a:rPr altLang="zh-CN" sz="1100" b="1" noProof="0" dirty="0">
                <a:solidFill>
                  <a:srgbClr val="CC0000"/>
                </a:solidFill>
                <a:latin typeface="Times New Roman" panose="02020603050405020304" pitchFamily="18" charset="0"/>
                <a:ea typeface="+mj-ea"/>
                <a:cs typeface="Times New Roman" panose="02020603050405020304" pitchFamily="18" charset="0"/>
                <a:sym typeface="+mn-ea"/>
              </a:rPr>
              <a:t> модел</a:t>
            </a:r>
            <a:r>
              <a:rPr lang="ru-RU" sz="1100" b="1" noProof="0" dirty="0">
                <a:solidFill>
                  <a:srgbClr val="CC0000"/>
                </a:solidFill>
                <a:latin typeface="Times New Roman" panose="02020603050405020304" pitchFamily="18" charset="0"/>
                <a:ea typeface="+mj-ea"/>
                <a:cs typeface="Times New Roman" panose="02020603050405020304" pitchFamily="18" charset="0"/>
                <a:sym typeface="+mn-ea"/>
              </a:rPr>
              <a:t>ями </a:t>
            </a:r>
            <a:r>
              <a:rPr altLang="zh-CN" sz="1100" b="1" noProof="0" dirty="0">
                <a:solidFill>
                  <a:srgbClr val="CC0000"/>
                </a:solidFill>
                <a:latin typeface="Times New Roman" panose="02020603050405020304" pitchFamily="18" charset="0"/>
                <a:ea typeface="+mj-ea"/>
                <a:cs typeface="Times New Roman" panose="02020603050405020304" pitchFamily="18" charset="0"/>
                <a:sym typeface="+mn-ea"/>
              </a:rPr>
              <a:t>цилиндр</a:t>
            </a:r>
            <a:r>
              <a:rPr lang="ru-RU" sz="1100" b="1" noProof="0" dirty="0">
                <a:solidFill>
                  <a:srgbClr val="CC0000"/>
                </a:solidFill>
                <a:latin typeface="Times New Roman" panose="02020603050405020304" pitchFamily="18" charset="0"/>
                <a:ea typeface="+mj-ea"/>
                <a:cs typeface="Times New Roman" panose="02020603050405020304" pitchFamily="18" charset="0"/>
                <a:sym typeface="+mn-ea"/>
              </a:rPr>
              <a:t>а</a:t>
            </a:r>
            <a:r>
              <a:rPr altLang="zh-CN" sz="1100" b="1" noProof="0" dirty="0">
                <a:solidFill>
                  <a:srgbClr val="CC0000"/>
                </a:solidFill>
                <a:latin typeface="Times New Roman" panose="02020603050405020304" pitchFamily="18" charset="0"/>
                <a:ea typeface="+mj-ea"/>
                <a:cs typeface="Times New Roman" panose="02020603050405020304" pitchFamily="18" charset="0"/>
                <a:sym typeface="+mn-ea"/>
              </a:rPr>
              <a:t> тормоза</a:t>
            </a:r>
            <a:r>
              <a:rPr lang="ru-RU" sz="1100" b="1" noProof="0" dirty="0">
                <a:solidFill>
                  <a:srgbClr val="CC0000"/>
                </a:solidFill>
                <a:latin typeface="Times New Roman" panose="02020603050405020304" pitchFamily="18" charset="0"/>
                <a:ea typeface="+mj-ea"/>
                <a:cs typeface="Times New Roman" panose="02020603050405020304" pitchFamily="18" charset="0"/>
                <a:sym typeface="+mn-ea"/>
              </a:rPr>
              <a:t> </a:t>
            </a:r>
            <a:r>
              <a:rPr lang="en-US" altLang="zh-CN" sz="11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Ennova </a:t>
            </a:r>
            <a:r>
              <a:rPr lang="ru-RU" altLang="zh-CN" sz="11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lang="ru-RU" altLang="zh-CN" sz="11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 1-2-3 цилиндра является тормоз</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ой </a:t>
            </a:r>
            <a:r>
              <a:rPr lang="en-US" altLang="zh-CN" sz="1100" b="1" dirty="0">
                <a:latin typeface="Times New Roman" panose="02020603050405020304" pitchFamily="18" charset="0"/>
                <a:ea typeface="华文楷体" panose="02010600040101010101" pitchFamily="2" charset="-122"/>
                <a:cs typeface="Times New Roman" panose="02020603050405020304" pitchFamily="18" charset="0"/>
                <a:sym typeface="+mn-ea"/>
              </a:rPr>
              <a:t>Ennova </a:t>
            </a:r>
            <a:r>
              <a:rPr lang="ru-RU" altLang="zh-CN" sz="1100" b="1" dirty="0">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kumimoji="0" altLang="zh-CN" sz="1100" b="1" kern="1200" cap="none" spc="0" normalizeH="0" baseline="0" noProof="0" dirty="0">
                <a:latin typeface="Times New Roman" panose="02020603050405020304" pitchFamily="18" charset="0"/>
                <a:ea typeface="+mj-ea"/>
                <a:cs typeface="Times New Roman" panose="02020603050405020304" pitchFamily="18" charset="0"/>
              </a:rPr>
              <a:t>, 1-я передача тормоза, контроль цилиндра, в это время предварительный анализ автомобиля находился в открытом состоянии тормоза 1-й передачи, необходимо проверить следующие детали: электромагнитный клапан цилиндра 2, жгут тормозных проводов, реле электромагнитного клапана K, тормозную рукоятку.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765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7652"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5</a:t>
            </a:r>
          </a:p>
        </p:txBody>
      </p:sp>
      <p:sp>
        <p:nvSpPr>
          <p:cNvPr id="15" name="TextBox 14"/>
          <p:cNvSpPr txBox="1"/>
          <p:nvPr/>
        </p:nvSpPr>
        <p:spPr>
          <a:xfrm>
            <a:off x="276225" y="806450"/>
            <a:ext cx="6356350" cy="2830195"/>
          </a:xfrm>
          <a:prstGeom prst="rect">
            <a:avLst/>
          </a:prstGeom>
          <a:noFill/>
        </p:spPr>
        <p:txBody>
          <a:bodyPr>
            <a:spAutoFit/>
          </a:bodyPr>
          <a:lstStyle/>
          <a:p>
            <a:pPr marR="0" algn="just" defTabSz="914400" eaLnBrk="1" hangingPunct="1">
              <a:lnSpc>
                <a:spcPct val="200000"/>
              </a:lnSpc>
              <a:buClrTx/>
              <a:buSzTx/>
              <a:buFontTx/>
              <a:buNone/>
              <a:defRPr/>
            </a:pPr>
            <a:r>
              <a:rPr kumimoji="0" lang="en-US" altLang="zh-CN" sz="1100" b="1" kern="1200" cap="none" spc="0" normalizeH="0" baseline="0" noProof="0" dirty="0">
                <a:latin typeface="+mj-ea"/>
                <a:ea typeface="+mj-ea"/>
                <a:cs typeface="+mn-cs"/>
              </a:rPr>
              <a:t>    </a:t>
            </a:r>
            <a:r>
              <a:rPr kumimoji="0" lang="en-US" altLang="zh-CN" sz="1200" b="1" kern="1200" cap="none" spc="0" normalizeH="0" baseline="0" noProof="0" dirty="0">
                <a:solidFill>
                  <a:srgbClr val="0000FF"/>
                </a:solidFill>
                <a:latin typeface="+mj-ea"/>
                <a:ea typeface="+mj-ea"/>
                <a:cs typeface="+mn-cs"/>
              </a:rPr>
              <a:t>2</a:t>
            </a:r>
            <a:r>
              <a:rPr kumimoji="0" lang="ru-RU" altLang="zh-CN" sz="1200" b="1" kern="1200" cap="none" spc="0" normalizeH="0" baseline="0" noProof="0" dirty="0">
                <a:solidFill>
                  <a:srgbClr val="0000FF"/>
                </a:solidFill>
                <a:latin typeface="+mj-ea"/>
                <a:ea typeface="+mj-ea"/>
                <a:cs typeface="+mn-cs"/>
              </a:rPr>
              <a:t>. </a:t>
            </a:r>
            <a:r>
              <a:rPr kumimoji="0" sz="1100" b="1" kern="1200" cap="none" spc="0" normalizeH="0" baseline="0" noProof="0" dirty="0">
                <a:latin typeface="Times New Roman" panose="02020603050405020304" pitchFamily="18" charset="0"/>
                <a:ea typeface="+mj-ea"/>
                <a:cs typeface="Times New Roman" panose="02020603050405020304" pitchFamily="18" charset="0"/>
              </a:rPr>
              <a:t>В это время и обнаружил, что автомобиль выхлопной клапан дроссельной заслонки управления воздушной цепи был искусственно отключен с проволокой связаны, спросил владелец является лишь некоторое время назад плохо, хозяин части не были заменены. Попросите пользователя понять: белый дым происходит после этой вещи + потому что тормоз 1-я передача, управление выхлопной клапан дроссельной заслонки + 1, 2, 3 цилиндра тормоза, выхлопной клапан отказ явление + 1, 2, 3 цилиндра также имеют отказ явление, </a:t>
            </a:r>
            <a:r>
              <a:rPr kumimoji="0"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подтвердить предварительный анализ до направления является правильным</a:t>
            </a:r>
            <a:r>
              <a:rPr kumimoji="0" lang="ru-RU"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a:t>
            </a:r>
            <a:endParaRPr kumimoji="0" sz="1100" b="1" kern="1200" cap="none" spc="0" normalizeH="0" baseline="0" noProof="0" dirty="0">
              <a:latin typeface="+mj-ea"/>
              <a:ea typeface="+mj-ea"/>
              <a:cs typeface="+mn-cs"/>
            </a:endParaRPr>
          </a:p>
          <a:p>
            <a:pPr marR="0" defTabSz="914400" eaLnBrk="1" hangingPunct="1">
              <a:lnSpc>
                <a:spcPct val="200000"/>
              </a:lnSpc>
              <a:buClrTx/>
              <a:buSzTx/>
              <a:buFontTx/>
              <a:buNone/>
              <a:defRPr/>
            </a:pPr>
            <a:r>
              <a:rPr kumimoji="0" lang="en-US" altLang="zh-CN" sz="1100" b="1" kern="1200" cap="none" spc="0" normalizeH="0" baseline="0" noProof="0" dirty="0">
                <a:latin typeface="+mj-ea"/>
                <a:ea typeface="+mj-ea"/>
                <a:cs typeface="+mn-cs"/>
              </a:rPr>
              <a:t>   </a:t>
            </a:r>
            <a:endParaRPr kumimoji="0" lang="zh-CN" altLang="en-US" sz="1100" b="1" kern="1200" cap="none" spc="0" normalizeH="0" baseline="0" noProof="0" dirty="0">
              <a:latin typeface="+mj-ea"/>
              <a:ea typeface="+mj-ea"/>
              <a:cs typeface="+mn-cs"/>
            </a:endParaRPr>
          </a:p>
        </p:txBody>
      </p:sp>
      <p:sp>
        <p:nvSpPr>
          <p:cNvPr id="26627" name="Rectangle 20"/>
          <p:cNvSpPr/>
          <p:nvPr/>
        </p:nvSpPr>
        <p:spPr>
          <a:xfrm>
            <a:off x="695960" y="176848"/>
            <a:ext cx="3094038" cy="479425"/>
          </a:xfrm>
          <a:prstGeom prst="rect">
            <a:avLst/>
          </a:prstGeom>
          <a:noFill/>
          <a:ln w="9525">
            <a:noFill/>
          </a:ln>
        </p:spPr>
        <p:txBody>
          <a:bodyPr lIns="72217" tIns="36109" rIns="72217" bIns="36109" anchor="ctr" anchorCtr="0"/>
          <a:lstStyle/>
          <a:p>
            <a:pPr algn="ctr" eaLnBrk="1" hangingPunct="1"/>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ru-RU" altLang="zh-CN" sz="2000" b="1" dirty="0">
                <a:latin typeface="华文楷体" panose="02010600040101010101" pitchFamily="2" charset="-122"/>
                <a:ea typeface="华文楷体" panose="02010600040101010101" pitchFamily="2" charset="-122"/>
                <a:sym typeface="+mn-ea"/>
              </a:rPr>
              <a:t> </a:t>
            </a:r>
            <a:endParaRPr lang="ru-RU"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ctr" eaLnBrk="1" hangingPunct="1"/>
            <a:endParaRPr lang="zh-CN" altLang="en-US" sz="2000" b="1" dirty="0">
              <a:solidFill>
                <a:schemeClr val="bg1"/>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765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7652"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5</a:t>
            </a:r>
          </a:p>
        </p:txBody>
      </p:sp>
      <p:sp>
        <p:nvSpPr>
          <p:cNvPr id="15" name="TextBox 14"/>
          <p:cNvSpPr txBox="1"/>
          <p:nvPr/>
        </p:nvSpPr>
        <p:spPr>
          <a:xfrm>
            <a:off x="276225" y="806450"/>
            <a:ext cx="6356350" cy="3846195"/>
          </a:xfrm>
          <a:prstGeom prst="rect">
            <a:avLst/>
          </a:prstGeom>
          <a:noFill/>
        </p:spPr>
        <p:txBody>
          <a:bodyPr>
            <a:spAutoFit/>
          </a:bodyPr>
          <a:lstStyle/>
          <a:p>
            <a:pPr marR="0" algn="just" defTabSz="914400" eaLnBrk="1" hangingPunct="1">
              <a:lnSpc>
                <a:spcPct val="200000"/>
              </a:lnSpc>
              <a:buClrTx/>
              <a:buSzTx/>
              <a:buFontTx/>
              <a:buNone/>
              <a:defRPr/>
            </a:pPr>
            <a:r>
              <a:rPr kumimoji="0" lang="en-US" altLang="zh-CN" sz="1100" b="1" kern="1200" cap="none" spc="0" normalizeH="0" baseline="0" noProof="0" dirty="0">
                <a:latin typeface="+mj-ea"/>
                <a:ea typeface="+mj-ea"/>
                <a:cs typeface="+mn-cs"/>
              </a:rPr>
              <a:t>       </a:t>
            </a:r>
            <a:r>
              <a:rPr kumimoji="0" lang="en-US" altLang="zh-CN" sz="1200" b="1" kern="1200" cap="none" spc="0" normalizeH="0" baseline="0" noProof="0" dirty="0">
                <a:solidFill>
                  <a:srgbClr val="0000FF"/>
                </a:solidFill>
                <a:latin typeface="+mj-ea"/>
                <a:ea typeface="+mj-ea"/>
                <a:cs typeface="+mn-cs"/>
              </a:rPr>
              <a:t>3</a:t>
            </a:r>
            <a:r>
              <a:rPr kumimoji="0" lang="ru-RU" altLang="zh-CN" sz="1200" b="1" kern="1200" cap="none" spc="0" normalizeH="0" baseline="0" noProof="0" dirty="0">
                <a:solidFill>
                  <a:srgbClr val="0000FF"/>
                </a:solidFill>
                <a:latin typeface="+mj-ea"/>
                <a:ea typeface="+mj-ea"/>
                <a:cs typeface="+mn-cs"/>
              </a:rPr>
              <a:t>. </a:t>
            </a:r>
            <a:r>
              <a:rPr kumimoji="0" sz="1100" b="1" kern="1200" cap="none" spc="0" normalizeH="0" baseline="0" noProof="0" dirty="0">
                <a:latin typeface="Times New Roman" panose="02020603050405020304" pitchFamily="18" charset="0"/>
                <a:ea typeface="+mj-ea"/>
                <a:cs typeface="Times New Roman" panose="02020603050405020304" pitchFamily="18" charset="0"/>
              </a:rPr>
              <a:t>Когда ручка тормоза находится в положении 0, мультиметр измеряет, что </a:t>
            </a:r>
            <a:r>
              <a:rPr kumimoji="0"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напряжение на верхнем конце электромагнитного клапана цилиндра 2 составляет 24 В</a:t>
            </a:r>
            <a:r>
              <a:rPr kumimoji="0" sz="1100" b="1" kern="1200" cap="none" spc="0" normalizeH="0" baseline="0" noProof="0" dirty="0">
                <a:latin typeface="Times New Roman" panose="02020603050405020304" pitchFamily="18" charset="0"/>
                <a:ea typeface="+mj-ea"/>
                <a:cs typeface="Times New Roman" panose="02020603050405020304" pitchFamily="18" charset="0"/>
              </a:rPr>
              <a:t>. Это неправильно, поэтому проверьте жгут проводов на короткое замыкание или замыкание внутри реле.</a:t>
            </a:r>
            <a:r>
              <a:rPr kumimoji="0" lang="ru-RU" altLang="zh-CN" sz="1100" b="1" kern="1200" cap="none" spc="0" normalizeH="0" baseline="0" noProof="0" dirty="0">
                <a:latin typeface="+mj-ea"/>
                <a:ea typeface="+mj-ea"/>
                <a:cs typeface="+mn-cs"/>
              </a:rPr>
              <a:t> </a:t>
            </a:r>
            <a:r>
              <a:rPr kumimoji="0" sz="1100" b="1" kern="1200" cap="none" spc="0" normalizeH="0" baseline="0" noProof="0" dirty="0">
                <a:latin typeface="Times New Roman" panose="02020603050405020304" pitchFamily="18" charset="0"/>
                <a:ea typeface="+mj-ea"/>
                <a:cs typeface="Times New Roman" panose="02020603050405020304" pitchFamily="18" charset="0"/>
              </a:rPr>
              <a:t>Проконсультировался с хозяином завода технологии, найти тормозной электромагнитный клапан реле, отсоединил, обнаружил, что есть ржавчина и патина, разобрать реле, обнаружил, что была вода ржавчины; к этому моменту, </a:t>
            </a:r>
            <a:r>
              <a:rPr kumimoji="0" sz="1100" b="1" kern="1200" cap="none" spc="0" normalizeH="0" baseline="0" noProof="0" dirty="0">
                <a:solidFill>
                  <a:srgbClr val="CC0000"/>
                </a:solidFill>
                <a:latin typeface="Times New Roman" panose="02020603050405020304" pitchFamily="18" charset="0"/>
                <a:ea typeface="+mj-ea"/>
                <a:cs typeface="Times New Roman" panose="02020603050405020304" pitchFamily="18" charset="0"/>
              </a:rPr>
              <a:t>анализ реле в воду короткого замыкания, в результате чего в течение длительного электрического состояния</a:t>
            </a:r>
            <a:r>
              <a:rPr kumimoji="0" sz="1100" b="1" kern="1200" cap="none" spc="0" normalizeH="0" baseline="0" noProof="0" dirty="0">
                <a:latin typeface="Times New Roman" panose="02020603050405020304" pitchFamily="18" charset="0"/>
                <a:ea typeface="+mj-ea"/>
                <a:cs typeface="Times New Roman" panose="02020603050405020304" pitchFamily="18" charset="0"/>
              </a:rPr>
              <a:t>, так что первая передача тормоза и выхлопной клапан дроссельной заслонки всегда в рабочем состоянии, </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что приведет к</a:t>
            </a:r>
            <a:r>
              <a:rPr kumimoji="0" lang="en-US" altLang="ru-RU" sz="1100" b="1" kern="1200" cap="none" spc="0" normalizeH="0" baseline="0" noProof="0" dirty="0">
                <a:latin typeface="Times New Roman" panose="02020603050405020304" pitchFamily="18" charset="0"/>
                <a:ea typeface="+mj-ea"/>
                <a:cs typeface="Times New Roman" panose="02020603050405020304" pitchFamily="18" charset="0"/>
              </a:rPr>
              <a:t>: </a:t>
            </a:r>
            <a:r>
              <a:rPr kumimoji="0" lang="en-US" sz="1100" b="1" kern="1200" cap="none" spc="0" normalizeH="0" baseline="0" noProof="0" dirty="0">
                <a:latin typeface="Times New Roman" panose="02020603050405020304" pitchFamily="18" charset="0"/>
                <a:ea typeface="+mj-ea"/>
                <a:cs typeface="Times New Roman" panose="02020603050405020304" pitchFamily="18" charset="0"/>
              </a:rPr>
              <a:t>(1)</a:t>
            </a:r>
            <a:r>
              <a:rPr kumimoji="0" lang="zh-CN" altLang="zh-CN" sz="1100" b="1" kern="1200" cap="none" spc="0" normalizeH="0" baseline="0" noProof="0" dirty="0">
                <a:latin typeface="Times New Roman" panose="02020603050405020304" pitchFamily="18" charset="0"/>
                <a:ea typeface="+mj-ea"/>
                <a:cs typeface="Times New Roman" panose="02020603050405020304" pitchFamily="18" charset="0"/>
              </a:rPr>
              <a:t>Клиент ошибочно </a:t>
            </a:r>
            <a:r>
              <a:rPr kumimoji="0" lang="ru-RU" altLang="zh-CN" sz="1100" b="1" kern="1200" cap="none" spc="0" normalizeH="0" baseline="0" noProof="0" dirty="0">
                <a:latin typeface="Times New Roman" panose="02020603050405020304" pitchFamily="18" charset="0"/>
                <a:ea typeface="+mj-ea"/>
                <a:cs typeface="Times New Roman" panose="02020603050405020304" pitchFamily="18" charset="0"/>
              </a:rPr>
              <a:t>пологал </a:t>
            </a:r>
            <a:r>
              <a:rPr kumimoji="0" lang="zh-CN" altLang="zh-CN" sz="1100" b="1" kern="1200" cap="none" spc="0" normalizeH="0" baseline="0" noProof="0" dirty="0">
                <a:latin typeface="Times New Roman" panose="02020603050405020304" pitchFamily="18" charset="0"/>
                <a:ea typeface="+mj-ea"/>
                <a:cs typeface="Times New Roman" panose="02020603050405020304" pitchFamily="18" charset="0"/>
              </a:rPr>
              <a:t>, что дроссельная заслонка сломана</a:t>
            </a:r>
            <a:r>
              <a:rPr kumimoji="0" lang="en-US" altLang="zh-CN" sz="1100" b="1" kern="1200" cap="none" spc="0" normalizeH="0" baseline="0" noProof="0" dirty="0">
                <a:latin typeface="+mj-ea"/>
                <a:ea typeface="+mj-ea"/>
                <a:cs typeface="+mn-cs"/>
              </a:rPr>
              <a:t>; </a:t>
            </a:r>
            <a:r>
              <a:rPr kumimoji="0" sz="1100" b="1" kern="1200" cap="none" spc="0" normalizeH="0" baseline="0" noProof="0" dirty="0">
                <a:latin typeface="Times New Roman" panose="02020603050405020304" pitchFamily="18" charset="0"/>
                <a:ea typeface="+mj-ea"/>
                <a:cs typeface="Times New Roman" panose="02020603050405020304" pitchFamily="18" charset="0"/>
              </a:rPr>
              <a:t>(2)Автомобиль испускал белый дым и был необычно слабым. После замены реле, очистки жгута проводов от ржавчины и изменения положения гидроизоляции автомобиль вернулся в нормальное состояние.</a:t>
            </a:r>
            <a:r>
              <a:rPr kumimoji="0" lang="en-US" altLang="zh-CN" sz="1100" b="1" kern="1200" cap="none" spc="0" normalizeH="0" baseline="0" noProof="0" dirty="0">
                <a:solidFill>
                  <a:srgbClr val="FF0000"/>
                </a:solidFill>
                <a:latin typeface="+mj-ea"/>
                <a:ea typeface="+mj-ea"/>
                <a:cs typeface="+mn-cs"/>
              </a:rPr>
              <a:t>   </a:t>
            </a:r>
            <a:endParaRPr kumimoji="0" lang="zh-CN" altLang="en-US" sz="1100" b="1" kern="1200" cap="none" spc="0" normalizeH="0" baseline="0" noProof="0" dirty="0">
              <a:latin typeface="+mj-ea"/>
              <a:ea typeface="+mj-ea"/>
              <a:cs typeface="+mn-cs"/>
            </a:endParaRPr>
          </a:p>
        </p:txBody>
      </p:sp>
      <p:sp>
        <p:nvSpPr>
          <p:cNvPr id="26627" name="Rectangle 20"/>
          <p:cNvSpPr/>
          <p:nvPr/>
        </p:nvSpPr>
        <p:spPr>
          <a:xfrm>
            <a:off x="695960" y="176848"/>
            <a:ext cx="3094038" cy="479425"/>
          </a:xfrm>
          <a:prstGeom prst="rect">
            <a:avLst/>
          </a:prstGeom>
          <a:noFill/>
          <a:ln w="9525">
            <a:noFill/>
          </a:ln>
        </p:spPr>
        <p:txBody>
          <a:bodyPr lIns="72217" tIns="36109" rIns="72217" bIns="36109" anchor="ctr" anchorCtr="0"/>
          <a:lstStyle/>
          <a:p>
            <a:pPr algn="ctr" eaLnBrk="1" hangingPunct="1"/>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ru-RU" altLang="zh-CN" sz="2000" b="1" dirty="0">
                <a:latin typeface="华文楷体" panose="02010600040101010101" pitchFamily="2" charset="-122"/>
                <a:ea typeface="华文楷体" panose="02010600040101010101" pitchFamily="2" charset="-122"/>
                <a:sym typeface="+mn-ea"/>
              </a:rPr>
              <a:t> </a:t>
            </a:r>
            <a:endParaRPr lang="ru-RU"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ctr" eaLnBrk="1" hangingPunct="1"/>
            <a:endParaRPr lang="zh-CN" altLang="en-US" sz="2000" b="1" dirty="0">
              <a:solidFill>
                <a:schemeClr val="bg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7655"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7652"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5</a:t>
            </a:r>
          </a:p>
        </p:txBody>
      </p:sp>
      <p:sp>
        <p:nvSpPr>
          <p:cNvPr id="15" name="TextBox 14"/>
          <p:cNvSpPr txBox="1"/>
          <p:nvPr/>
        </p:nvSpPr>
        <p:spPr>
          <a:xfrm>
            <a:off x="276225" y="806450"/>
            <a:ext cx="6356350" cy="2830195"/>
          </a:xfrm>
          <a:prstGeom prst="rect">
            <a:avLst/>
          </a:prstGeom>
          <a:noFill/>
        </p:spPr>
        <p:txBody>
          <a:bodyPr>
            <a:spAutoFit/>
          </a:bodyPr>
          <a:lstStyle/>
          <a:p>
            <a:pPr marR="0" defTabSz="914400" eaLnBrk="1" hangingPunct="1">
              <a:lnSpc>
                <a:spcPct val="200000"/>
              </a:lnSpc>
              <a:buClrTx/>
              <a:buSzTx/>
              <a:buFontTx/>
              <a:buNone/>
              <a:defRPr/>
            </a:pPr>
            <a:r>
              <a:rPr kumimoji="0" lang="en-US" altLang="zh-CN" sz="1100" b="1" kern="1200" cap="none" spc="0" normalizeH="0" baseline="0" noProof="0" dirty="0">
                <a:latin typeface="+mj-ea"/>
                <a:ea typeface="+mj-ea"/>
                <a:cs typeface="+mn-cs"/>
              </a:rPr>
              <a:t>     </a:t>
            </a:r>
            <a:r>
              <a:rPr kumimoji="0" lang="en-US" altLang="zh-CN" sz="1200" b="1" kern="1200" cap="none" spc="0" normalizeH="0" baseline="0" noProof="0" dirty="0">
                <a:solidFill>
                  <a:srgbClr val="0000FF"/>
                </a:solidFill>
                <a:latin typeface="+mj-ea"/>
                <a:ea typeface="+mj-ea"/>
                <a:cs typeface="+mn-cs"/>
              </a:rPr>
              <a:t>4</a:t>
            </a:r>
            <a:r>
              <a:rPr kumimoji="0" lang="ru-RU" altLang="zh-CN" sz="1200" b="1" kern="1200" cap="none" spc="0" normalizeH="0" baseline="0" noProof="0" dirty="0">
                <a:solidFill>
                  <a:srgbClr val="0000FF"/>
                </a:solidFill>
                <a:latin typeface="+mj-ea"/>
                <a:ea typeface="+mj-ea"/>
                <a:cs typeface="+mn-cs"/>
              </a:rPr>
              <a:t>.</a:t>
            </a:r>
            <a:r>
              <a:rPr kumimoji="0" lang="ru-RU" altLang="zh-CN" sz="1200" b="1" kern="1200" cap="none" spc="0" normalizeH="0" baseline="0" noProof="0" dirty="0">
                <a:solidFill>
                  <a:srgbClr val="0000FF"/>
                </a:solidFill>
                <a:latin typeface="Times New Roman" panose="02020603050405020304" pitchFamily="18" charset="0"/>
                <a:ea typeface="+mj-ea"/>
                <a:cs typeface="Times New Roman" panose="02020603050405020304" pitchFamily="18" charset="0"/>
              </a:rPr>
              <a:t> </a:t>
            </a:r>
            <a:r>
              <a:rPr kumimoji="0" lang="ru-RU" altLang="zh-CN" sz="1100" b="1" kern="1200" cap="none" spc="0" normalizeH="0" baseline="0" noProof="0" dirty="0">
                <a:solidFill>
                  <a:srgbClr val="FF0000"/>
                </a:solidFill>
                <a:latin typeface="Times New Roman" panose="02020603050405020304" pitchFamily="18" charset="0"/>
                <a:ea typeface="+mj-ea"/>
                <a:cs typeface="Times New Roman" panose="02020603050405020304" pitchFamily="18" charset="0"/>
              </a:rPr>
              <a:t>Заключение</a:t>
            </a:r>
            <a:r>
              <a:rPr kumimoji="0" lang="zh-CN" altLang="en-US" sz="1100" b="1" kern="1200" cap="none" spc="0" normalizeH="0" baseline="0" noProof="0" dirty="0">
                <a:solidFill>
                  <a:srgbClr val="FF0000"/>
                </a:solidFill>
                <a:latin typeface="Times New Roman" panose="02020603050405020304" pitchFamily="18" charset="0"/>
                <a:ea typeface="+mj-ea"/>
                <a:cs typeface="Times New Roman" panose="02020603050405020304" pitchFamily="18" charset="0"/>
              </a:rPr>
              <a:t>：</a:t>
            </a:r>
            <a:endParaRPr kumimoji="0" lang="zh-CN" altLang="en-US" sz="1100" b="1" kern="1200" cap="none" spc="0" normalizeH="0" baseline="0" noProof="0" dirty="0">
              <a:solidFill>
                <a:srgbClr val="FF0000"/>
              </a:solidFill>
              <a:latin typeface="+mj-ea"/>
              <a:ea typeface="+mj-ea"/>
              <a:cs typeface="+mn-cs"/>
            </a:endParaRPr>
          </a:p>
          <a:p>
            <a:pPr marR="0" defTabSz="914400" eaLnBrk="1" hangingPunct="1">
              <a:lnSpc>
                <a:spcPct val="200000"/>
              </a:lnSpc>
              <a:buClrTx/>
              <a:buSzTx/>
              <a:buFontTx/>
              <a:buNone/>
              <a:defRPr/>
            </a:pPr>
            <a:r>
              <a:rPr kumimoji="0" lang="zh-CN" altLang="en-US" sz="1100" b="1" kern="1200" cap="none" spc="0" normalizeH="0" baseline="0" noProof="0" dirty="0">
                <a:solidFill>
                  <a:srgbClr val="FF0000"/>
                </a:solidFill>
                <a:latin typeface="+mj-ea"/>
                <a:ea typeface="+mj-ea"/>
                <a:cs typeface="+mn-cs"/>
              </a:rPr>
              <a:t> </a:t>
            </a:r>
            <a:r>
              <a:rPr kumimoji="0" lang="ru-RU" altLang="zh-CN" sz="1100" b="1" kern="1200" cap="none" spc="0" normalizeH="0" baseline="0" noProof="0" dirty="0">
                <a:solidFill>
                  <a:srgbClr val="FF0000"/>
                </a:solidFill>
                <a:latin typeface="+mj-ea"/>
                <a:ea typeface="+mj-ea"/>
                <a:cs typeface="+mn-cs"/>
              </a:rPr>
              <a:t>   </a:t>
            </a:r>
            <a:r>
              <a:rPr kumimoji="0" lang="ru-RU" sz="1100" b="1" kern="1200" cap="none" spc="0" normalizeH="0" baseline="0" noProof="0" dirty="0">
                <a:solidFill>
                  <a:srgbClr val="0000FF"/>
                </a:solidFill>
                <a:latin typeface="+mj-ea"/>
                <a:ea typeface="+mj-ea"/>
                <a:cs typeface="+mn-cs"/>
                <a:sym typeface="Wingdings" panose="05000000000000000000" pitchFamily="2" charset="2"/>
              </a:rPr>
              <a:t>(1) </a:t>
            </a:r>
            <a:r>
              <a:rPr kumimoji="0" lang="zh-CN" altLang="zh-CN" sz="1100" b="1" kern="1200" cap="none" spc="0" normalizeH="0" baseline="0" noProof="0" dirty="0">
                <a:latin typeface="Times New Roman" panose="02020603050405020304" pitchFamily="18" charset="0"/>
                <a:ea typeface="+mj-ea"/>
                <a:cs typeface="Times New Roman" panose="02020603050405020304" pitchFamily="18" charset="0"/>
              </a:rPr>
              <a:t>Принцип работы внутрицилиндрового тормоза должен быть ясен, все задействованные детали должны быть понятны и осторожны (например, в реле на пассажирском сиденье в кабине может попасть вода), детализированы и иметь идеи для руководства по поиску неисправностей.</a:t>
            </a:r>
          </a:p>
          <a:p>
            <a:pPr marR="0" defTabSz="914400" eaLnBrk="1" hangingPunct="1">
              <a:lnSpc>
                <a:spcPct val="200000"/>
              </a:lnSpc>
              <a:buClrTx/>
              <a:buSzTx/>
              <a:buFontTx/>
              <a:buNone/>
              <a:defRPr/>
            </a:pPr>
            <a:r>
              <a:rPr kumimoji="0" lang="zh-CN" altLang="zh-CN" sz="1100" b="1" kern="1200" cap="none" spc="0" normalizeH="0" baseline="0" noProof="0" dirty="0">
                <a:latin typeface="+mj-ea"/>
                <a:ea typeface="+mj-ea"/>
                <a:cs typeface="+mn-cs"/>
              </a:rPr>
              <a:t> </a:t>
            </a:r>
            <a:r>
              <a:rPr kumimoji="0" lang="ru-RU" altLang="zh-CN" sz="1100" b="1" kern="1200" cap="none" spc="0" normalizeH="0" baseline="0" noProof="0" dirty="0">
                <a:latin typeface="+mj-ea"/>
                <a:ea typeface="+mj-ea"/>
                <a:cs typeface="+mn-cs"/>
              </a:rPr>
              <a:t>   </a:t>
            </a:r>
            <a:r>
              <a:rPr kumimoji="0" lang="ru-RU" sz="1100" b="1" kern="1200" cap="none" spc="0" normalizeH="0" baseline="0" noProof="0" dirty="0">
                <a:solidFill>
                  <a:srgbClr val="0000FF"/>
                </a:solidFill>
                <a:latin typeface="+mj-ea"/>
                <a:ea typeface="+mj-ea"/>
                <a:cs typeface="+mn-cs"/>
              </a:rPr>
              <a:t>(2) </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В последующих операциях</a:t>
            </a:r>
            <a:r>
              <a:rPr kumimoji="0" sz="1100" b="1" kern="1200" cap="none" spc="0" normalizeH="0" baseline="0" noProof="0" dirty="0">
                <a:latin typeface="Times New Roman" panose="02020603050405020304" pitchFamily="18" charset="0"/>
                <a:ea typeface="+mj-ea"/>
                <a:cs typeface="Times New Roman" panose="02020603050405020304" pitchFamily="18" charset="0"/>
              </a:rPr>
              <a:t> в цилиндре тормоза моделей, 1.2.3 белый дым, первая тормозная ручка 0 положение, проверьте, является ли высокий конец электромагнитного клапана напряжение на 2 цилиндра 24 В, </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если действительно так</a:t>
            </a:r>
            <a:r>
              <a:rPr kumimoji="0" sz="1100" b="1" kern="1200" cap="none" spc="0" normalizeH="0" baseline="0" noProof="0" dirty="0">
                <a:latin typeface="Times New Roman" panose="02020603050405020304" pitchFamily="18" charset="0"/>
                <a:ea typeface="+mj-ea"/>
                <a:cs typeface="Times New Roman" panose="02020603050405020304" pitchFamily="18" charset="0"/>
              </a:rPr>
              <a:t>, </a:t>
            </a:r>
            <a:r>
              <a:rPr kumimoji="0" lang="ru-RU" sz="1100" b="1" kern="1200" cap="none" spc="0" normalizeH="0" baseline="0" noProof="0" dirty="0">
                <a:latin typeface="Times New Roman" panose="02020603050405020304" pitchFamily="18" charset="0"/>
                <a:ea typeface="+mj-ea"/>
                <a:cs typeface="Times New Roman" panose="02020603050405020304" pitchFamily="18" charset="0"/>
              </a:rPr>
              <a:t>то </a:t>
            </a:r>
            <a:r>
              <a:rPr kumimoji="0" sz="1100" b="1" kern="1200" cap="none" spc="0" normalizeH="0" baseline="0" noProof="0" dirty="0">
                <a:latin typeface="Times New Roman" panose="02020603050405020304" pitchFamily="18" charset="0"/>
                <a:ea typeface="+mj-ea"/>
                <a:cs typeface="Times New Roman" panose="02020603050405020304" pitchFamily="18" charset="0"/>
              </a:rPr>
              <a:t>это не правильно.</a:t>
            </a:r>
          </a:p>
        </p:txBody>
      </p:sp>
      <p:sp>
        <p:nvSpPr>
          <p:cNvPr id="26627" name="Rectangle 20"/>
          <p:cNvSpPr/>
          <p:nvPr/>
        </p:nvSpPr>
        <p:spPr>
          <a:xfrm>
            <a:off x="695960" y="176848"/>
            <a:ext cx="3094038" cy="479425"/>
          </a:xfrm>
          <a:prstGeom prst="rect">
            <a:avLst/>
          </a:prstGeom>
          <a:noFill/>
          <a:ln w="9525">
            <a:noFill/>
          </a:ln>
        </p:spPr>
        <p:txBody>
          <a:bodyPr lIns="72217" tIns="36109" rIns="72217" bIns="36109" anchor="ctr" anchorCtr="0"/>
          <a:lstStyle/>
          <a:p>
            <a:pPr algn="ctr" eaLnBrk="1" hangingPunct="1"/>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ru-RU" altLang="zh-CN" sz="2000" b="1" dirty="0">
                <a:latin typeface="华文楷体" panose="02010600040101010101" pitchFamily="2" charset="-122"/>
                <a:ea typeface="华文楷体" panose="02010600040101010101" pitchFamily="2" charset="-122"/>
                <a:sym typeface="+mn-ea"/>
              </a:rPr>
              <a:t> </a:t>
            </a:r>
            <a:endParaRPr lang="ru-RU"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ctr" eaLnBrk="1" hangingPunct="1"/>
            <a:endParaRPr lang="zh-CN" altLang="en-US" sz="2000" b="1" dirty="0">
              <a:solidFill>
                <a:schemeClr val="bg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28684"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28676"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5</a:t>
            </a:r>
          </a:p>
        </p:txBody>
      </p:sp>
      <p:pic>
        <p:nvPicPr>
          <p:cNvPr id="28677" name="Picture 2"/>
          <p:cNvPicPr>
            <a:picLocks noChangeAspect="1"/>
          </p:cNvPicPr>
          <p:nvPr/>
        </p:nvPicPr>
        <p:blipFill>
          <a:blip r:embed="rId2"/>
          <a:stretch>
            <a:fillRect/>
          </a:stretch>
        </p:blipFill>
        <p:spPr>
          <a:xfrm>
            <a:off x="276225" y="806450"/>
            <a:ext cx="1581150" cy="1543050"/>
          </a:xfrm>
          <a:prstGeom prst="rect">
            <a:avLst/>
          </a:prstGeom>
          <a:noFill/>
          <a:ln w="9525">
            <a:noFill/>
          </a:ln>
        </p:spPr>
      </p:pic>
      <p:pic>
        <p:nvPicPr>
          <p:cNvPr id="28678" name="Picture 3" descr="H:\C搬\Desktop\微信图片_20170816205554.jpg"/>
          <p:cNvPicPr>
            <a:picLocks noChangeAspect="1"/>
          </p:cNvPicPr>
          <p:nvPr/>
        </p:nvPicPr>
        <p:blipFill>
          <a:blip r:embed="rId3"/>
          <a:stretch>
            <a:fillRect/>
          </a:stretch>
        </p:blipFill>
        <p:spPr>
          <a:xfrm>
            <a:off x="1952625" y="806450"/>
            <a:ext cx="2049463" cy="1536700"/>
          </a:xfrm>
          <a:prstGeom prst="rect">
            <a:avLst/>
          </a:prstGeom>
          <a:noFill/>
          <a:ln w="9525">
            <a:noFill/>
          </a:ln>
        </p:spPr>
      </p:pic>
      <p:pic>
        <p:nvPicPr>
          <p:cNvPr id="28679" name="Picture 4"/>
          <p:cNvPicPr>
            <a:picLocks noChangeAspect="1"/>
          </p:cNvPicPr>
          <p:nvPr/>
        </p:nvPicPr>
        <p:blipFill>
          <a:blip r:embed="rId4"/>
          <a:stretch>
            <a:fillRect/>
          </a:stretch>
        </p:blipFill>
        <p:spPr>
          <a:xfrm>
            <a:off x="4048125" y="806450"/>
            <a:ext cx="2095500" cy="1535113"/>
          </a:xfrm>
          <a:prstGeom prst="rect">
            <a:avLst/>
          </a:prstGeom>
          <a:noFill/>
          <a:ln w="9525">
            <a:noFill/>
          </a:ln>
        </p:spPr>
      </p:pic>
      <p:pic>
        <p:nvPicPr>
          <p:cNvPr id="28680" name="Picture 7"/>
          <p:cNvPicPr>
            <a:picLocks noChangeAspect="1"/>
          </p:cNvPicPr>
          <p:nvPr/>
        </p:nvPicPr>
        <p:blipFill>
          <a:blip r:embed="rId5"/>
          <a:stretch>
            <a:fillRect/>
          </a:stretch>
        </p:blipFill>
        <p:spPr>
          <a:xfrm>
            <a:off x="276225" y="2552700"/>
            <a:ext cx="1868488" cy="1465263"/>
          </a:xfrm>
          <a:prstGeom prst="rect">
            <a:avLst/>
          </a:prstGeom>
          <a:noFill/>
          <a:ln w="9525">
            <a:noFill/>
          </a:ln>
        </p:spPr>
      </p:pic>
      <p:pic>
        <p:nvPicPr>
          <p:cNvPr id="28681" name="Picture 8" descr="H:\C搬\Desktop\微信图片_20170816225715.png"/>
          <p:cNvPicPr>
            <a:picLocks noChangeAspect="1"/>
          </p:cNvPicPr>
          <p:nvPr/>
        </p:nvPicPr>
        <p:blipFill>
          <a:blip r:embed="rId6"/>
          <a:stretch>
            <a:fillRect/>
          </a:stretch>
        </p:blipFill>
        <p:spPr>
          <a:xfrm>
            <a:off x="2232025" y="2552700"/>
            <a:ext cx="1719263" cy="1465263"/>
          </a:xfrm>
          <a:prstGeom prst="rect">
            <a:avLst/>
          </a:prstGeom>
          <a:noFill/>
          <a:ln w="9525">
            <a:noFill/>
          </a:ln>
        </p:spPr>
      </p:pic>
      <p:pic>
        <p:nvPicPr>
          <p:cNvPr id="28682" name="Picture 9" descr="H:\C搬\Desktop\微信图片_20170816225853.png"/>
          <p:cNvPicPr>
            <a:picLocks noChangeAspect="1"/>
          </p:cNvPicPr>
          <p:nvPr/>
        </p:nvPicPr>
        <p:blipFill>
          <a:blip r:embed="rId7"/>
          <a:stretch>
            <a:fillRect/>
          </a:stretch>
        </p:blipFill>
        <p:spPr>
          <a:xfrm>
            <a:off x="4048125" y="2552700"/>
            <a:ext cx="2181225" cy="1465263"/>
          </a:xfrm>
          <a:prstGeom prst="rect">
            <a:avLst/>
          </a:prstGeom>
          <a:noFill/>
          <a:ln w="9525">
            <a:noFill/>
          </a:ln>
        </p:spPr>
      </p:pic>
      <p:sp>
        <p:nvSpPr>
          <p:cNvPr id="26627" name="Rectangle 20"/>
          <p:cNvSpPr/>
          <p:nvPr/>
        </p:nvSpPr>
        <p:spPr>
          <a:xfrm>
            <a:off x="695960" y="176848"/>
            <a:ext cx="3094038" cy="479425"/>
          </a:xfrm>
          <a:prstGeom prst="rect">
            <a:avLst/>
          </a:prstGeom>
          <a:noFill/>
          <a:ln w="9525">
            <a:noFill/>
          </a:ln>
        </p:spPr>
        <p:txBody>
          <a:bodyPr lIns="72217" tIns="36109" rIns="72217" bIns="36109" anchor="ctr" anchorCtr="0"/>
          <a:lstStyle/>
          <a:p>
            <a:pPr algn="ctr" eaLnBrk="1" hangingPunct="1"/>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Случа</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провала рынка </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I</a:t>
            </a:r>
            <a:r>
              <a:rPr lang="ru-RU"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ru-RU" altLang="zh-CN" sz="2000" b="1" dirty="0">
                <a:latin typeface="华文楷体" panose="02010600040101010101" pitchFamily="2" charset="-122"/>
                <a:ea typeface="华文楷体" panose="02010600040101010101" pitchFamily="2" charset="-122"/>
                <a:sym typeface="+mn-ea"/>
              </a:rPr>
              <a:t> </a:t>
            </a:r>
            <a:endParaRPr lang="ru-RU"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ctr" eaLnBrk="1" hangingPunct="1"/>
            <a:endParaRPr lang="zh-CN" altLang="en-US" sz="2000" b="1" dirty="0">
              <a:solidFill>
                <a:schemeClr val="bg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white">
          <a:xfrm>
            <a:off x="676275" y="58738"/>
            <a:ext cx="3094038" cy="479425"/>
          </a:xfrm>
          <a:prstGeom prst="rect">
            <a:avLst/>
          </a:prstGeom>
          <a:noFill/>
          <a:ln>
            <a:noFill/>
          </a:ln>
        </p:spPr>
        <p:txBody>
          <a:bodyPr lIns="72217" tIns="36109" rIns="72217" bIns="3610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ko-KR" sz="2000" b="1" i="0" u="none" strike="noStrike" kern="1200" cap="none" spc="0" normalizeH="0" baseline="0" noProof="0" dirty="0">
                <a:ln>
                  <a:noFill/>
                </a:ln>
                <a:solidFill>
                  <a:srgbClr val="FFFFFF"/>
                </a:solidFill>
                <a:effectLst/>
                <a:uLnTx/>
                <a:uFillTx/>
                <a:latin typeface="+mj-ea"/>
                <a:ea typeface="+mj-ea"/>
                <a:cs typeface="+mn-cs"/>
              </a:rPr>
              <a:t>WCBS</a:t>
            </a:r>
            <a:r>
              <a:rPr kumimoji="0" lang="zh-CN" altLang="en-US" sz="2000" b="1" i="0" u="none" strike="noStrike" kern="1200" cap="none" spc="0" normalizeH="0" baseline="0" noProof="0" dirty="0">
                <a:ln>
                  <a:noFill/>
                </a:ln>
                <a:solidFill>
                  <a:srgbClr val="FFFFFF"/>
                </a:solidFill>
                <a:effectLst/>
                <a:uLnTx/>
                <a:uFillTx/>
                <a:latin typeface="+mj-ea"/>
                <a:ea typeface="+mj-ea"/>
                <a:cs typeface="+mn-cs"/>
              </a:rPr>
              <a:t>维护及保养</a:t>
            </a:r>
            <a:endParaRPr kumimoji="0" lang="en-US" altLang="ko-KR" sz="2000" b="1" i="0" u="none" strike="noStrike" kern="1200" cap="none" spc="0" normalizeH="0" baseline="0" noProof="0" dirty="0">
              <a:ln>
                <a:noFill/>
              </a:ln>
              <a:solidFill>
                <a:srgbClr val="FFFFFF"/>
              </a:solidFill>
              <a:effectLst/>
              <a:uLnTx/>
              <a:uFillTx/>
              <a:latin typeface="+mj-ea"/>
              <a:ea typeface="+mj-ea"/>
              <a:cs typeface="+mn-cs"/>
            </a:endParaRPr>
          </a:p>
        </p:txBody>
      </p:sp>
      <p:sp>
        <p:nvSpPr>
          <p:cNvPr id="29699"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1</a:t>
            </a:r>
          </a:p>
        </p:txBody>
      </p:sp>
      <p:sp>
        <p:nvSpPr>
          <p:cNvPr id="29700" name="矩形 20"/>
          <p:cNvSpPr/>
          <p:nvPr/>
        </p:nvSpPr>
        <p:spPr>
          <a:xfrm>
            <a:off x="137160" y="247015"/>
            <a:ext cx="6091555" cy="569595"/>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lang="en-US"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Некоторые распространенные режимы отказов</a:t>
            </a:r>
          </a:p>
        </p:txBody>
      </p:sp>
      <p:graphicFrame>
        <p:nvGraphicFramePr>
          <p:cNvPr id="13" name="图示 12"/>
          <p:cNvGraphicFramePr/>
          <p:nvPr/>
        </p:nvGraphicFramePr>
        <p:xfrm>
          <a:off x="695960" y="1154906"/>
          <a:ext cx="563245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8465" y="2388235"/>
            <a:ext cx="1249680" cy="553085"/>
          </a:xfrm>
          <a:prstGeom prst="rect">
            <a:avLst/>
          </a:prstGeom>
          <a:solidFill>
            <a:srgbClr val="4F80BD"/>
          </a:solidFill>
        </p:spPr>
        <p:txBody>
          <a:bodyPr wrap="square" rtlCol="0">
            <a:spAutoFit/>
          </a:bodyPr>
          <a:lstStyle/>
          <a:p>
            <a:r>
              <a:rPr lang="zh-CN" altLang="en-US" sz="1000">
                <a:solidFill>
                  <a:srgbClr val="FFFF00"/>
                </a:solidFill>
              </a:rPr>
              <a:t>Недостаточное тормозное усилие</a:t>
            </a:r>
          </a:p>
        </p:txBody>
      </p:sp>
      <p:sp>
        <p:nvSpPr>
          <p:cNvPr id="3" name="文本框 2"/>
          <p:cNvSpPr txBox="1"/>
          <p:nvPr/>
        </p:nvSpPr>
        <p:spPr>
          <a:xfrm>
            <a:off x="2124710" y="1434465"/>
            <a:ext cx="981710" cy="398780"/>
          </a:xfrm>
          <a:prstGeom prst="rect">
            <a:avLst/>
          </a:prstGeom>
          <a:solidFill>
            <a:srgbClr val="4F80BD"/>
          </a:solidFill>
        </p:spPr>
        <p:txBody>
          <a:bodyPr wrap="square" rtlCol="0">
            <a:spAutoFit/>
          </a:bodyPr>
          <a:lstStyle/>
          <a:p>
            <a:r>
              <a:rPr lang="ru-RU" altLang="zh-CN" sz="1000">
                <a:solidFill>
                  <a:srgbClr val="FFFF00"/>
                </a:solidFill>
              </a:rPr>
              <a:t>Электроцель (пучок)</a:t>
            </a:r>
          </a:p>
        </p:txBody>
      </p:sp>
      <p:sp>
        <p:nvSpPr>
          <p:cNvPr id="4" name="文本框 3"/>
          <p:cNvSpPr txBox="1"/>
          <p:nvPr/>
        </p:nvSpPr>
        <p:spPr>
          <a:xfrm>
            <a:off x="2172335" y="2342515"/>
            <a:ext cx="902970" cy="398780"/>
          </a:xfrm>
          <a:prstGeom prst="rect">
            <a:avLst/>
          </a:prstGeom>
          <a:solidFill>
            <a:srgbClr val="4F80BD"/>
          </a:solidFill>
        </p:spPr>
        <p:txBody>
          <a:bodyPr wrap="square" rtlCol="0">
            <a:spAutoFit/>
          </a:bodyPr>
          <a:lstStyle/>
          <a:p>
            <a:r>
              <a:rPr lang="ru-RU" altLang="zh-CN" sz="1000">
                <a:solidFill>
                  <a:srgbClr val="FFFF00"/>
                </a:solidFill>
              </a:rPr>
              <a:t>Канал для нефти</a:t>
            </a:r>
          </a:p>
        </p:txBody>
      </p:sp>
      <p:sp>
        <p:nvSpPr>
          <p:cNvPr id="5" name="文本框 4"/>
          <p:cNvSpPr txBox="1"/>
          <p:nvPr/>
        </p:nvSpPr>
        <p:spPr>
          <a:xfrm>
            <a:off x="2235835" y="3460115"/>
            <a:ext cx="775970" cy="398780"/>
          </a:xfrm>
          <a:prstGeom prst="rect">
            <a:avLst/>
          </a:prstGeom>
          <a:solidFill>
            <a:srgbClr val="4F80BD"/>
          </a:solidFill>
        </p:spPr>
        <p:txBody>
          <a:bodyPr wrap="square" rtlCol="0">
            <a:spAutoFit/>
          </a:bodyPr>
          <a:lstStyle/>
          <a:p>
            <a:r>
              <a:rPr lang="ru-RU" altLang="zh-CN" sz="1000">
                <a:solidFill>
                  <a:srgbClr val="FFFF00"/>
                </a:solidFill>
              </a:rPr>
              <a:t>Газовод</a:t>
            </a:r>
          </a:p>
          <a:p>
            <a:endParaRPr lang="ru-RU" altLang="zh-CN" sz="1000">
              <a:solidFill>
                <a:srgbClr val="FFFF00"/>
              </a:solidFill>
            </a:endParaRPr>
          </a:p>
        </p:txBody>
      </p:sp>
      <p:sp>
        <p:nvSpPr>
          <p:cNvPr id="6" name="文本框 5"/>
          <p:cNvSpPr txBox="1"/>
          <p:nvPr/>
        </p:nvSpPr>
        <p:spPr>
          <a:xfrm>
            <a:off x="3489325" y="1155065"/>
            <a:ext cx="3152775" cy="398780"/>
          </a:xfrm>
          <a:prstGeom prst="rect">
            <a:avLst/>
          </a:prstGeom>
          <a:solidFill>
            <a:srgbClr val="4F80BD"/>
          </a:solidFill>
        </p:spPr>
        <p:txBody>
          <a:bodyPr wrap="square" rtlCol="0">
            <a:spAutoFit/>
          </a:bodyPr>
          <a:lstStyle/>
          <a:p>
            <a:r>
              <a:rPr lang="ru-RU" altLang="zh-CN" sz="1000">
                <a:solidFill>
                  <a:srgbClr val="FFFF00"/>
                </a:solidFill>
              </a:rPr>
              <a:t>Ослабленный тормозной жгут на автомобиле в сборе</a:t>
            </a:r>
            <a:r>
              <a:rPr lang="en-US" altLang="ru-RU" sz="1000">
                <a:solidFill>
                  <a:srgbClr val="FFFF00"/>
                </a:solidFill>
              </a:rPr>
              <a:t>/</a:t>
            </a:r>
            <a:r>
              <a:rPr lang="ru-RU" altLang="ru-RU" sz="1000">
                <a:solidFill>
                  <a:srgbClr val="FFFF00"/>
                </a:solidFill>
              </a:rPr>
              <a:t>короткое реле,обрыв цепи </a:t>
            </a:r>
          </a:p>
        </p:txBody>
      </p:sp>
      <p:sp>
        <p:nvSpPr>
          <p:cNvPr id="8" name="文本框 7"/>
          <p:cNvSpPr txBox="1"/>
          <p:nvPr/>
        </p:nvSpPr>
        <p:spPr>
          <a:xfrm>
            <a:off x="3559175" y="1644015"/>
            <a:ext cx="2741930" cy="398780"/>
          </a:xfrm>
          <a:prstGeom prst="rect">
            <a:avLst/>
          </a:prstGeom>
          <a:solidFill>
            <a:srgbClr val="4F80BD"/>
          </a:solidFill>
        </p:spPr>
        <p:txBody>
          <a:bodyPr wrap="square" rtlCol="0">
            <a:spAutoFit/>
          </a:bodyPr>
          <a:lstStyle/>
          <a:p>
            <a:r>
              <a:rPr lang="ru-RU" altLang="ru-RU" sz="1000">
                <a:solidFill>
                  <a:srgbClr val="FFFF00"/>
                </a:solidFill>
              </a:rPr>
              <a:t>Жгут проводов тормозного соленоида забыт</a:t>
            </a:r>
          </a:p>
        </p:txBody>
      </p:sp>
      <p:sp>
        <p:nvSpPr>
          <p:cNvPr id="10" name="文本框 9"/>
          <p:cNvSpPr txBox="1"/>
          <p:nvPr/>
        </p:nvSpPr>
        <p:spPr>
          <a:xfrm>
            <a:off x="3559175" y="2202815"/>
            <a:ext cx="2741930" cy="245110"/>
          </a:xfrm>
          <a:prstGeom prst="rect">
            <a:avLst/>
          </a:prstGeom>
          <a:solidFill>
            <a:srgbClr val="4F80BD"/>
          </a:solidFill>
        </p:spPr>
        <p:txBody>
          <a:bodyPr wrap="square" rtlCol="0">
            <a:spAutoFit/>
          </a:bodyPr>
          <a:lstStyle/>
          <a:p>
            <a:r>
              <a:rPr lang="ru-RU" altLang="ru-RU" sz="1000">
                <a:solidFill>
                  <a:srgbClr val="FFFF00"/>
                </a:solidFill>
              </a:rPr>
              <a:t>Засорение масляной магистрали тормозов</a:t>
            </a:r>
          </a:p>
        </p:txBody>
      </p:sp>
      <p:sp>
        <p:nvSpPr>
          <p:cNvPr id="11" name="文本框 10"/>
          <p:cNvSpPr txBox="1"/>
          <p:nvPr/>
        </p:nvSpPr>
        <p:spPr>
          <a:xfrm>
            <a:off x="3559175" y="2568575"/>
            <a:ext cx="2741930" cy="398780"/>
          </a:xfrm>
          <a:prstGeom prst="rect">
            <a:avLst/>
          </a:prstGeom>
          <a:solidFill>
            <a:srgbClr val="4F80BD"/>
          </a:solidFill>
        </p:spPr>
        <p:txBody>
          <a:bodyPr wrap="square" rtlCol="0">
            <a:spAutoFit/>
          </a:bodyPr>
          <a:lstStyle/>
          <a:p>
            <a:r>
              <a:rPr lang="ru-RU" altLang="ru-RU" sz="1000">
                <a:solidFill>
                  <a:srgbClr val="FFFF00"/>
                </a:solidFill>
              </a:rPr>
              <a:t>Неисправность обратного клапана магистрали тормозного масла</a:t>
            </a:r>
          </a:p>
        </p:txBody>
      </p:sp>
      <p:sp>
        <p:nvSpPr>
          <p:cNvPr id="14" name="文本框 13"/>
          <p:cNvSpPr txBox="1"/>
          <p:nvPr/>
        </p:nvSpPr>
        <p:spPr>
          <a:xfrm>
            <a:off x="3559175" y="3110865"/>
            <a:ext cx="2741930" cy="245110"/>
          </a:xfrm>
          <a:prstGeom prst="rect">
            <a:avLst/>
          </a:prstGeom>
          <a:solidFill>
            <a:srgbClr val="4F80BD"/>
          </a:solidFill>
        </p:spPr>
        <p:txBody>
          <a:bodyPr wrap="square" rtlCol="0">
            <a:spAutoFit/>
          </a:bodyPr>
          <a:lstStyle/>
          <a:p>
            <a:r>
              <a:rPr lang="ru-RU" altLang="ru-RU" sz="1000">
                <a:solidFill>
                  <a:srgbClr val="FFFF00"/>
                </a:solidFill>
              </a:rPr>
              <a:t>Засорение воздушных фильтров</a:t>
            </a:r>
          </a:p>
        </p:txBody>
      </p:sp>
      <p:sp>
        <p:nvSpPr>
          <p:cNvPr id="15" name="文本框 14"/>
          <p:cNvSpPr txBox="1"/>
          <p:nvPr/>
        </p:nvSpPr>
        <p:spPr>
          <a:xfrm>
            <a:off x="3559175" y="3460115"/>
            <a:ext cx="3161030" cy="398780"/>
          </a:xfrm>
          <a:prstGeom prst="rect">
            <a:avLst/>
          </a:prstGeom>
          <a:solidFill>
            <a:srgbClr val="4F80BD"/>
          </a:solidFill>
        </p:spPr>
        <p:txBody>
          <a:bodyPr wrap="square" rtlCol="0">
            <a:spAutoFit/>
          </a:bodyPr>
          <a:lstStyle/>
          <a:p>
            <a:r>
              <a:rPr lang="ru-RU" altLang="ru-RU" sz="1000">
                <a:solidFill>
                  <a:srgbClr val="FFFF00"/>
                </a:solidFill>
              </a:rPr>
              <a:t>Чрезмерное сопротивление промежуточного холодильника, недостаточный забор воздуха</a:t>
            </a:r>
          </a:p>
        </p:txBody>
      </p:sp>
      <p:sp>
        <p:nvSpPr>
          <p:cNvPr id="16" name="文本框 15"/>
          <p:cNvSpPr txBox="1"/>
          <p:nvPr/>
        </p:nvSpPr>
        <p:spPr>
          <a:xfrm>
            <a:off x="3559175" y="4018915"/>
            <a:ext cx="2733675" cy="245110"/>
          </a:xfrm>
          <a:prstGeom prst="rect">
            <a:avLst/>
          </a:prstGeom>
          <a:solidFill>
            <a:srgbClr val="4F80BD"/>
          </a:solidFill>
        </p:spPr>
        <p:txBody>
          <a:bodyPr wrap="square" rtlCol="0">
            <a:spAutoFit/>
          </a:bodyPr>
          <a:lstStyle/>
          <a:p>
            <a:r>
              <a:rPr lang="ru-RU" altLang="ru-RU" sz="1000">
                <a:solidFill>
                  <a:srgbClr val="FFFF00"/>
                </a:solidFill>
              </a:rPr>
              <a:t>Отклонения в работе нагнетателя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1783715"/>
            <a:ext cx="5864860" cy="685800"/>
          </a:xfrm>
          <a:prstGeom prst="rect">
            <a:avLst/>
          </a:prstGeom>
        </p:spPr>
        <p:txBody>
          <a:bodyPr wrap="square">
            <a:spAutoFit/>
          </a:bodyPr>
          <a:lstStyle/>
          <a:p>
            <a:pPr lvl="0" algn="just" rtl="0">
              <a:lnSpc>
                <a:spcPct val="80000"/>
              </a:lnSpc>
              <a:spcBef>
                <a:spcPts val="0"/>
              </a:spcBef>
              <a:spcAft>
                <a:spcPts val="35"/>
              </a:spcAft>
            </a:pPr>
            <a:r>
              <a:rPr lang="ru-RU" altLang="en-US"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1. Техническое обслуживание и уход      </a:t>
            </a:r>
          </a:p>
          <a:p>
            <a:pPr lvl="0" algn="just" rtl="0">
              <a:lnSpc>
                <a:spcPct val="80000"/>
              </a:lnSpc>
              <a:spcBef>
                <a:spcPts val="0"/>
              </a:spcBef>
              <a:spcAft>
                <a:spcPts val="35"/>
              </a:spcAft>
            </a:pPr>
            <a:r>
              <a:rPr lang="ru-RU" altLang="en-US"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системы </a:t>
            </a:r>
            <a:r>
              <a:rPr lang="en-US"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2400" b="1" i="0" u="none" strike="noStrike" kern="1200" cap="none" spc="0" normalizeH="0" baseline="0" noProof="0" dirty="0">
              <a:ln>
                <a:noFill/>
              </a:ln>
              <a:solidFill>
                <a:srgbClr val="CC0000"/>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3319"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695325" y="177165"/>
            <a:ext cx="3763645" cy="479425"/>
          </a:xfrm>
          <a:prstGeom prst="rect">
            <a:avLst/>
          </a:prstGeom>
          <a:noFill/>
          <a:ln>
            <a:noFill/>
          </a:ln>
        </p:spPr>
        <p:txBody>
          <a:bodyPr lIns="72217" tIns="36109" rIns="72217" bIns="36109" anchor="ctr"/>
          <a:lstStyle/>
          <a:p>
            <a:pPr lvl="0" algn="just" rtl="0">
              <a:lnSpc>
                <a:spcPct val="100000"/>
              </a:lnSpc>
              <a:spcBef>
                <a:spcPct val="0"/>
              </a:spcBef>
              <a:spcAft>
                <a:spcPct val="35000"/>
              </a:spcAft>
            </a:pPr>
            <a:r>
              <a:rPr lang="ru-RU" alt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Техническое обслуживание и уход системы </a:t>
            </a:r>
            <a:r>
              <a:rPr 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13316"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1</a:t>
            </a:r>
          </a:p>
        </p:txBody>
      </p:sp>
      <p:sp>
        <p:nvSpPr>
          <p:cNvPr id="13317" name="矩形 20"/>
          <p:cNvSpPr/>
          <p:nvPr/>
        </p:nvSpPr>
        <p:spPr>
          <a:xfrm>
            <a:off x="171450" y="456565"/>
            <a:ext cx="6915150" cy="4370705"/>
          </a:xfrm>
          <a:prstGeom prst="rect">
            <a:avLst/>
          </a:prstGeom>
          <a:noFill/>
          <a:ln w="9525">
            <a:noFill/>
          </a:ln>
        </p:spPr>
        <p:txBody>
          <a:bodyPr lIns="91414" tIns="45707" rIns="91414" bIns="45707">
            <a:spAutoFit/>
          </a:bodyPr>
          <a:lstStyle/>
          <a:p>
            <a:pPr eaLnBrk="1" hangingPunct="1">
              <a:lnSpc>
                <a:spcPct val="130000"/>
              </a:lnSpc>
              <a:buClr>
                <a:srgbClr val="C00000"/>
              </a:buClr>
            </a:pPr>
            <a:r>
              <a:rPr lang="ru-RU" altLang="zh-CN" sz="12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Обратите особое внимание：</a:t>
            </a:r>
            <a:endParaRPr lang="en-US" altLang="zh-CN" sz="12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a:p>
            <a:pPr algn="just" eaLnBrk="1" hangingPunct="1">
              <a:lnSpc>
                <a:spcPct val="130000"/>
              </a:lnSpc>
              <a:buClr>
                <a:srgbClr val="C00000"/>
              </a:buClr>
            </a:pPr>
            <a:r>
              <a:rPr lang="en-US" altLang="zh-CN" sz="12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ru-RU" altLang="en-US" sz="12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(1) При торможении внутри цилиндра, которое требует большого зазора клапана, прошу Вас обязательно отрегулировать зазор клапана в соответствии со спецификациями на задней панели.</a:t>
            </a:r>
            <a:r>
              <a:rPr lang="zh-CN" altLang="en-US" sz="1000" b="1" dirty="0">
                <a:solidFill>
                  <a:srgbClr val="CC0000"/>
                </a:solidFill>
                <a:latin typeface="Calibri" panose="020F0502020204030204" pitchFamily="34" charset="0"/>
                <a:ea typeface="华文楷体" panose="02010600040101010101" pitchFamily="2" charset="-122"/>
                <a:sym typeface="宋体" panose="02010600030101010101" pitchFamily="2" charset="-122"/>
              </a:rPr>
              <a:t>①</a:t>
            </a:r>
            <a:r>
              <a:rPr lang="ru-RU" altLang="zh-CN" sz="1000" b="1" dirty="0">
                <a:solidFill>
                  <a:srgbClr val="FF0000"/>
                </a:solidFill>
                <a:latin typeface="Calibri" panose="020F0502020204030204" pitchFamily="34" charset="0"/>
                <a:ea typeface="华文楷体" panose="02010600040101010101" pitchFamily="2" charset="-122"/>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Обязанна</a:t>
            </a:r>
            <a:r>
              <a:rPr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два</a:t>
            </a:r>
            <a:r>
              <a:rPr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квалифицированн</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ого</a:t>
            </a:r>
            <a:r>
              <a:rPr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щупа.</a:t>
            </a:r>
            <a:r>
              <a:rPr lang="zh-CN" altLang="en-US" sz="1000" b="1" dirty="0">
                <a:solidFill>
                  <a:srgbClr val="CC0000"/>
                </a:solidFill>
                <a:latin typeface="Calibri" panose="020F0502020204030204" pitchFamily="34" charset="0"/>
                <a:ea typeface="华文楷体" panose="02010600040101010101" pitchFamily="2" charset="-122"/>
                <a:sym typeface="宋体" panose="02010600030101010101" pitchFamily="2" charset="-122"/>
              </a:rPr>
              <a:t>②</a:t>
            </a:r>
            <a:r>
              <a:rPr lang="en-US" altLang="zh-CN" sz="1000" b="1" dirty="0">
                <a:solidFill>
                  <a:srgbClr val="CC0000"/>
                </a:solidFill>
                <a:latin typeface="Calibri" panose="020F0502020204030204" pitchFamily="34" charset="0"/>
                <a:ea typeface="华文楷体" panose="02010600040101010101" pitchFamily="2" charset="-122"/>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При затягивании болтов клапана усилие должно быть достаточным для сильного нажатия, но также должно быть возможным вытащить щуп с небольшим усилием, нельзя слишком слабо.</a:t>
            </a:r>
            <a:r>
              <a:rPr lang="zh-CN" altLang="en-US" sz="1000" b="1" dirty="0">
                <a:solidFill>
                  <a:srgbClr val="CC0000"/>
                </a:solidFill>
                <a:latin typeface="Calibri" panose="020F0502020204030204" pitchFamily="34" charset="0"/>
                <a:ea typeface="华文楷体" panose="02010600040101010101" pitchFamily="2" charset="-122"/>
                <a:sym typeface="宋体" panose="02010600030101010101" pitchFamily="2" charset="-122"/>
              </a:rPr>
              <a:t>③</a:t>
            </a:r>
            <a:r>
              <a:rPr lang="en-US" altLang="zh-CN" sz="1000" b="1" dirty="0">
                <a:solidFill>
                  <a:srgbClr val="CC0000"/>
                </a:solidFill>
                <a:latin typeface="Calibri" panose="020F0502020204030204" pitchFamily="34" charset="0"/>
                <a:ea typeface="华文楷体" panose="02010600040101010101" pitchFamily="2" charset="-122"/>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Маховик гравировка линии должны быть совершенно выровненым, точным, иначе - поставить крест на затраченных дотоле усилиях, т.е., регулировка клапана недействительна, шум, тормоз слабый, серьезные вызовет клапан верхний поршень основной поломки. Прилагается метод регулировки зазора клапана для каждой модели, порядок ни как нельзя быть неправильным.</a:t>
            </a:r>
          </a:p>
          <a:p>
            <a:pPr algn="just" eaLnBrk="1" hangingPunct="1">
              <a:lnSpc>
                <a:spcPct val="130000"/>
              </a:lnSpc>
              <a:buClr>
                <a:srgbClr val="C00000"/>
              </a:buClr>
            </a:pPr>
            <a:r>
              <a:rPr lang="en-US" altLang="zh-CN" sz="1000" b="1" dirty="0">
                <a:latin typeface="华文楷体" panose="02010600040101010101" pitchFamily="2" charset="-122"/>
                <a:ea typeface="华文楷体" panose="02010600040101010101" pitchFamily="2" charset="-122"/>
                <a:sym typeface="宋体" panose="02010600030101010101" pitchFamily="2" charset="-122"/>
              </a:rPr>
              <a:t>   </a:t>
            </a:r>
            <a:r>
              <a:rPr lang="ru-RU" altLang="en-US" sz="1000" b="1" dirty="0">
                <a:latin typeface="华文楷体" panose="02010600040101010101" pitchFamily="2" charset="-122"/>
                <a:ea typeface="华文楷体" panose="02010600040101010101" pitchFamily="2" charset="-122"/>
                <a:sym typeface="宋体" panose="02010600030101010101" pitchFamily="2" charset="-122"/>
              </a:rPr>
              <a:t>   </a:t>
            </a:r>
            <a:r>
              <a:rPr lang="en-US" altLang="zh-CN" sz="1000" b="1" dirty="0">
                <a:latin typeface="华文楷体" panose="02010600040101010101" pitchFamily="2" charset="-122"/>
                <a:ea typeface="华文楷体" panose="02010600040101010101" pitchFamily="2" charset="-122"/>
                <a:sym typeface="宋体" panose="02010600030101010101" pitchFamily="2" charset="-122"/>
              </a:rPr>
              <a:t> </a:t>
            </a:r>
            <a:r>
              <a:rPr lang="ru-RU" altLang="en-US" sz="1000" b="1" dirty="0">
                <a:latin typeface="华文楷体" panose="02010600040101010101" pitchFamily="2" charset="-122"/>
                <a:ea typeface="华文楷体" panose="02010600040101010101" pitchFamily="2" charset="-122"/>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(2) В настоящее время в Вейчае предлагают 2 основных типа тормозов</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внутрицилиндровы</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тормоз</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системы </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WCBS</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Вейчая+</a:t>
            </a:r>
            <a:r>
              <a:rPr lang="en-US" altLang="ru-RU"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внутрицилиндровы</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тормоз</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системы </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ENNOVA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lang="zh-CN"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a:t>
            </a:r>
            <a:r>
              <a:rPr lang="en-US" sz="1000" b="1" dirty="0">
                <a:latin typeface="Times New Roman" panose="02020603050405020304" pitchFamily="18" charset="0"/>
                <a:ea typeface="华文彩云" panose="02010800040101010101" charset="-122"/>
                <a:cs typeface="Times New Roman" panose="02020603050405020304" pitchFamily="18" charset="0"/>
                <a:sym typeface="宋体" panose="02010600030101010101" pitchFamily="2" charset="-122"/>
              </a:rPr>
              <a:t>2 </a:t>
            </a:r>
            <a:r>
              <a:rPr lang="ru-RU" sz="1000" b="1" dirty="0">
                <a:latin typeface="Times New Roman" panose="02020603050405020304" pitchFamily="18" charset="0"/>
                <a:ea typeface="华文彩云" panose="02010800040101010101" charset="-122"/>
                <a:cs typeface="Times New Roman" panose="02020603050405020304" pitchFamily="18" charset="0"/>
                <a:sym typeface="宋体" panose="02010600030101010101" pitchFamily="2" charset="-122"/>
              </a:rPr>
              <a:t>типа ЭБУ</a:t>
            </a:r>
            <a:r>
              <a:rPr lang="zh-CN" altLang="en-US" sz="1000" b="1" dirty="0">
                <a:latin typeface="Times New Roman" panose="02020603050405020304" pitchFamily="18" charset="0"/>
                <a:ea typeface="华文楷体" panose="02010600040101010101" pitchFamily="2" charset="-122"/>
                <a:sym typeface="宋体" panose="02010600030101010101" pitchFamily="2" charset="-122"/>
              </a:rPr>
              <a:t>：</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Bosch+</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ЭБУ самомтоятельного, высокого класса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Вейча</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я</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；Два на два, на рынке будет иметь 4 различные комбинации, обратите внимание на разницу</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внутрицилиндровы</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й</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тормоз</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системы </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WCBS является </a:t>
            </a:r>
            <a:r>
              <a:rPr lang="en-US" sz="10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стандартным</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для двигателей WP9H/WP10H; </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mn-ea"/>
              </a:rPr>
              <a:t>ENNOVA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Вейчая</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используется на WP10/12/13.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Схема и электрическая диаграмма для различных комбинаций тормозов и ЭБУ прилагается</a:t>
            </a:r>
            <a:r>
              <a:rPr lang="en-US" altLang="ru-RU"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ru-RU" sz="1000" b="1" dirty="0">
                <a:latin typeface="Times New Roman" panose="02020603050405020304" pitchFamily="18" charset="0"/>
                <a:ea typeface="华文楷体" panose="02010600040101010101" pitchFamily="2" charset="-122"/>
                <a:cs typeface="Times New Roman" panose="02020603050405020304" pitchFamily="18" charset="0"/>
                <a:sym typeface="+mn-ea"/>
              </a:rPr>
              <a:t>дальше</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a:t>
            </a:r>
          </a:p>
          <a:p>
            <a:pPr algn="just" eaLnBrk="1" hangingPunct="1">
              <a:lnSpc>
                <a:spcPct val="130000"/>
              </a:lnSpc>
              <a:buClr>
                <a:srgbClr val="C00000"/>
              </a:buClr>
            </a:pPr>
            <a:r>
              <a:rPr lang="en-US" altLang="zh-CN" sz="1000" b="1" dirty="0">
                <a:latin typeface="华文楷体" panose="02010600040101010101" pitchFamily="2" charset="-122"/>
                <a:ea typeface="华文楷体" panose="02010600040101010101" pitchFamily="2" charset="-122"/>
                <a:sym typeface="宋体" panose="02010600030101010101" pitchFamily="2" charset="-122"/>
              </a:rPr>
              <a:t>   </a:t>
            </a:r>
            <a:r>
              <a:rPr lang="ru-RU" altLang="en-US" sz="1000" b="1" dirty="0">
                <a:latin typeface="华文楷体" panose="02010600040101010101" pitchFamily="2" charset="-122"/>
                <a:ea typeface="华文楷体" panose="02010600040101010101" pitchFamily="2" charset="-122"/>
                <a:sym typeface="宋体" panose="02010600030101010101" pitchFamily="2" charset="-122"/>
              </a:rPr>
              <a:t>   </a:t>
            </a:r>
            <a:r>
              <a:rPr lang="en-US" altLang="zh-CN" sz="1000" b="1" dirty="0">
                <a:latin typeface="华文楷体" panose="02010600040101010101" pitchFamily="2" charset="-122"/>
                <a:ea typeface="华文楷体" panose="02010600040101010101" pitchFamily="2" charset="-122"/>
                <a:sym typeface="宋体" panose="02010600030101010101" pitchFamily="2" charset="-122"/>
              </a:rPr>
              <a:t> </a:t>
            </a:r>
            <a:r>
              <a:rPr lang="ru-RU" altLang="en-US" sz="1000" b="1" dirty="0">
                <a:latin typeface="华文楷体" panose="02010600040101010101" pitchFamily="2" charset="-122"/>
                <a:ea typeface="华文楷体" panose="02010600040101010101" pitchFamily="2" charset="-122"/>
                <a:sym typeface="宋体" panose="02010600030101010101" pitchFamily="2" charset="-122"/>
              </a:rPr>
              <a:t> </a:t>
            </a:r>
            <a:r>
              <a:rPr lang="ru-RU"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(3) </a:t>
            </a:r>
            <a:r>
              <a:rPr lang="ru-RU"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Независимо от типа торможения, как правило, существует 2 полные конфигурации транспортного средства</a:t>
            </a:r>
            <a:r>
              <a:rPr lang="en-US" alt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zh-CN" altLang="en-US" sz="1000" b="1" dirty="0">
                <a:solidFill>
                  <a:schemeClr val="tx1"/>
                </a:solidFill>
                <a:latin typeface="Calibri" panose="020F0502020204030204" pitchFamily="34" charset="0"/>
                <a:ea typeface="华文楷体" panose="02010600040101010101" pitchFamily="2" charset="-122"/>
                <a:sym typeface="宋体" panose="02010600030101010101" pitchFamily="2" charset="-122"/>
              </a:rPr>
              <a:t>①</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Первичное торможение</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altLang="en-US" sz="1000" b="1" dirty="0">
                <a:solidFill>
                  <a:schemeClr val="tx1"/>
                </a:solidFill>
                <a:latin typeface="Calibri" panose="020F0502020204030204" pitchFamily="34" charset="0"/>
                <a:ea typeface="华文楷体" panose="02010600040101010101" pitchFamily="2" charset="-122"/>
                <a:sym typeface="宋体" panose="02010600030101010101" pitchFamily="2" charset="-122"/>
              </a:rPr>
              <a:t>②</a:t>
            </a:r>
            <a:r>
              <a:rPr lang="en-US" altLang="zh-CN" sz="1000" b="1" dirty="0">
                <a:solidFill>
                  <a:srgbClr val="FF0000"/>
                </a:solidFill>
                <a:latin typeface="Calibri" panose="020F0502020204030204" pitchFamily="34" charset="0"/>
                <a:ea typeface="华文楷体" panose="02010600040101010101" pitchFamily="2" charset="-122"/>
                <a:sym typeface="宋体" panose="02010600030101010101" pitchFamily="2" charset="-122"/>
              </a:rPr>
              <a:t> </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Вторичное торможение</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altLang="en-US" sz="1000" b="1" dirty="0">
                <a:solidFill>
                  <a:schemeClr val="tx1"/>
                </a:solidFill>
                <a:latin typeface="Calibri" panose="020F0502020204030204" pitchFamily="34" charset="0"/>
                <a:ea typeface="华文楷体" panose="02010600040101010101" pitchFamily="2" charset="-122"/>
                <a:sym typeface="宋体" panose="02010600030101010101" pitchFamily="2" charset="-122"/>
              </a:rPr>
              <a:t>③</a:t>
            </a:r>
            <a:r>
              <a:rPr lang="ru-RU" altLang="zh-CN" sz="1000" b="1" dirty="0">
                <a:solidFill>
                  <a:schemeClr val="tx1"/>
                </a:solidFill>
                <a:latin typeface="Calibri" panose="020F0502020204030204" pitchFamily="34" charset="0"/>
                <a:ea typeface="华文楷体" panose="02010600040101010101" pitchFamily="2" charset="-122"/>
                <a:sym typeface="宋体" panose="02010600030101010101" pitchFamily="2" charset="-122"/>
              </a:rPr>
              <a:t> </a:t>
            </a:r>
            <a:r>
              <a:rPr lang="zh-CN" sz="10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Как правило, все марки автомобилей имеют двухступенчатые тормоза, поэтому приведенные ниже схемы и т.д. являются схемами двухступенчатых тормозов</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Одноступенчатое торможение означает, что ручка или кнопка тормоза имеет только одно положение</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Вторичное торможение означает, что тормозная ручка или кнопка имеет 2 передачи высокого и низкого торможения</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Управление низшей передачей 1.2.3 цилиндр тормоз, высшей передачей 1.2.3 + 4.5.6 цилиндр</a:t>
            </a:r>
            <a:r>
              <a:rPr lang="ru-RU" altLang="en-US" sz="1000" b="1" dirty="0">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white">
          <a:xfrm>
            <a:off x="676275" y="58738"/>
            <a:ext cx="3094038" cy="479425"/>
          </a:xfrm>
          <a:prstGeom prst="rect">
            <a:avLst/>
          </a:prstGeom>
          <a:noFill/>
          <a:ln>
            <a:noFill/>
          </a:ln>
        </p:spPr>
        <p:txBody>
          <a:bodyPr lIns="72217" tIns="36109" rIns="72217" bIns="36109"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ru-RU"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Технсистемы </a:t>
            </a:r>
            <a:r>
              <a:rPr 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2000" b="1" i="0" u="none" strike="noStrike" kern="1200" cap="none" spc="0" normalizeH="0" baseline="0" noProof="0" dirty="0">
              <a:ln>
                <a:noFill/>
              </a:ln>
              <a:solidFill>
                <a:srgbClr val="FFFFFF"/>
              </a:solidFill>
              <a:effectLst/>
              <a:uLnTx/>
              <a:uFillTx/>
              <a:latin typeface="+mj-ea"/>
              <a:ea typeface="+mj-ea"/>
              <a:cs typeface="+mn-cs"/>
            </a:endParaRPr>
          </a:p>
        </p:txBody>
      </p:sp>
      <p:sp>
        <p:nvSpPr>
          <p:cNvPr id="14340"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1</a:t>
            </a:r>
          </a:p>
        </p:txBody>
      </p:sp>
      <p:sp>
        <p:nvSpPr>
          <p:cNvPr id="14341" name="矩形 20"/>
          <p:cNvSpPr/>
          <p:nvPr/>
        </p:nvSpPr>
        <p:spPr>
          <a:xfrm>
            <a:off x="415925" y="522605"/>
            <a:ext cx="5312410" cy="369570"/>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lang="en-US" altLang="zh-CN" sz="1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1.1 </a:t>
            </a:r>
            <a:r>
              <a:rPr sz="1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Как использовать </a:t>
            </a:r>
            <a:r>
              <a:rPr lang="ru-RU" sz="1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систему </a:t>
            </a:r>
            <a:r>
              <a:rPr sz="1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WCBS</a:t>
            </a:r>
          </a:p>
        </p:txBody>
      </p:sp>
      <p:sp>
        <p:nvSpPr>
          <p:cNvPr id="13" name="Rectangle 1"/>
          <p:cNvSpPr>
            <a:spLocks noChangeArrowheads="1"/>
          </p:cNvSpPr>
          <p:nvPr/>
        </p:nvSpPr>
        <p:spPr bwMode="auto">
          <a:xfrm>
            <a:off x="136525" y="735648"/>
            <a:ext cx="7051040" cy="4523105"/>
          </a:xfrm>
          <a:prstGeom prst="rect">
            <a:avLst/>
          </a:prstGeom>
          <a:noFill/>
          <a:ln w="9525">
            <a:noFill/>
            <a:miter lim="800000"/>
          </a:ln>
          <a:effectLst>
            <a:prstShdw prst="shdw13" dist="53882" dir="13500000">
              <a:schemeClr val="bg2">
                <a:alpha val="50000"/>
              </a:schemeClr>
            </a:prstShdw>
          </a:effectLst>
        </p:spPr>
        <p:txBody>
          <a:bodyPr wrap="square" anchor="ctr">
            <a:spAutoFit/>
          </a:bodyPr>
          <a:lstStyle/>
          <a:p>
            <a:pPr marR="0" lvl="0" algn="l" defTabSz="914400" rtl="0" eaLnBrk="0" fontAlgn="base" latinLnBrk="0" hangingPunct="0">
              <a:lnSpc>
                <a:spcPct val="150000"/>
              </a:lnSpc>
              <a:spcBef>
                <a:spcPct val="0"/>
              </a:spcBef>
              <a:spcAft>
                <a:spcPct val="0"/>
              </a:spcAft>
              <a:buClrTx/>
              <a:buSzTx/>
              <a:buFont typeface="+mj-lt"/>
              <a:defRPr/>
            </a:pPr>
            <a:r>
              <a:rPr kumimoji="0" lang="ru-RU"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а)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Температура масла：</a:t>
            </a:r>
            <a:r>
              <a:rPr kumimoji="0" lang="zh-CN" altLang="en-US"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Убедитесь, что температура моторного масла </a:t>
            </a:r>
            <a:r>
              <a:rPr kumimoji="0" lang="zh-CN" altLang="en-US" sz="12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&gt;85°C</a:t>
            </a:r>
            <a:r>
              <a:rPr kumimoji="0" lang="zh-CN" altLang="en-US"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перед </a:t>
            </a:r>
            <a:r>
              <a:rPr kumimoji="0" lang="ru-RU" altLang="zh-CN"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zh-CN" altLang="en-US"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использованием </a:t>
            </a:r>
          </a:p>
          <a:p>
            <a:pPr marR="0" lvl="0" algn="l" defTabSz="914400" rtl="0" eaLnBrk="0" fontAlgn="base" latinLnBrk="0" hangingPunct="0">
              <a:lnSpc>
                <a:spcPct val="150000"/>
              </a:lnSpc>
              <a:spcBef>
                <a:spcPct val="0"/>
              </a:spcBef>
              <a:spcAft>
                <a:spcPct val="0"/>
              </a:spcAft>
              <a:buClrTx/>
              <a:buSzTx/>
              <a:buFont typeface="+mj-lt"/>
              <a:defRPr/>
            </a:pPr>
            <a:r>
              <a:rPr kumimoji="0" lang="zh-CN" altLang="en-US"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altLang="zh-CN"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систему </a:t>
            </a:r>
            <a:r>
              <a:rPr kumimoji="0" lang="zh-CN" altLang="en-US" sz="12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WCBS</a:t>
            </a:r>
            <a:endParaRPr kumimoji="0" lang="en-US" altLang="zh-CN"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mj-lt"/>
              <a:defRPr/>
            </a:pPr>
            <a:r>
              <a:rPr kumimoji="0" lang="ru-RU"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б)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Диапазон скорости вращения：</a:t>
            </a: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Обычно </a:t>
            </a:r>
            <a:r>
              <a:rPr kumimoji="0" lang="ru-RU"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система </a:t>
            </a: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WCBS работает в диапазоне скоростей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от 1000 до </a:t>
            </a:r>
          </a:p>
          <a:p>
            <a:pPr marR="0" lvl="0" algn="l" defTabSz="914400" rtl="0" eaLnBrk="0" fontAlgn="base" latinLnBrk="0" hangingPunct="0">
              <a:lnSpc>
                <a:spcPct val="150000"/>
              </a:lnSpc>
              <a:spcBef>
                <a:spcPct val="0"/>
              </a:spcBef>
              <a:spcAft>
                <a:spcPct val="0"/>
              </a:spcAft>
              <a:buClrTx/>
              <a:buSzTx/>
              <a:buFont typeface="+mj-lt"/>
              <a:defRPr/>
            </a:pP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ru-RU"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2100 об/мин</a:t>
            </a:r>
            <a:r>
              <a:rPr kumimoji="0" lang="en-US"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ниже 1000 об/мин </a:t>
            </a: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тормоз автоматически отпускается.</a:t>
            </a: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(Примечание: В соответствии с </a:t>
            </a:r>
          </a:p>
          <a:p>
            <a:pPr marR="0" lvl="0" algn="l" defTabSz="914400" rtl="0" eaLnBrk="0" fontAlgn="base" latinLnBrk="0" hangingPunct="0">
              <a:lnSpc>
                <a:spcPct val="15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инструкциями по техническому обслуживанию)</a:t>
            </a:r>
            <a:endPar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mj-lt"/>
              <a:defRPr/>
            </a:pPr>
            <a:r>
              <a:rPr kumimoji="0" lang="ru-RU"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в)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Чтобы активировать систему торможения выхлопными газами двигателя, необходимо также </a:t>
            </a:r>
          </a:p>
          <a:p>
            <a:pPr marR="0" lvl="0" algn="l" defTabSz="914400" rtl="0" eaLnBrk="0" fontAlgn="base" latinLnBrk="0" hangingPunct="0">
              <a:lnSpc>
                <a:spcPct val="150000"/>
              </a:lnSpc>
              <a:spcBef>
                <a:spcPct val="0"/>
              </a:spcBef>
              <a:spcAft>
                <a:spcPct val="0"/>
              </a:spcAft>
              <a:buClrTx/>
              <a:buSzTx/>
              <a:buFont typeface="+mj-lt"/>
              <a:defRPr/>
            </a:pP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ru-RU" altLang="zh-CN"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выполнить следующие условия</a:t>
            </a:r>
            <a:r>
              <a:rPr lang="zh-CN" altLang="en-US" sz="1200" b="1"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mn-ea"/>
              </a:rPr>
              <a:t>：</a:t>
            </a:r>
            <a:endParaRPr kumimoji="0" lang="zh-CN"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36195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Отпустите педаль сцепления</a:t>
            </a:r>
          </a:p>
          <a:p>
            <a:pPr marL="36195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Коробка передач на передаче (не нейтральная)</a:t>
            </a:r>
          </a:p>
          <a:p>
            <a:pPr marL="36195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Главный выключатель тормозной системы закрыт</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15900" algn="l"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При одновременном выполнении всех трех вышеперечисленных условий просто отпусти</a:t>
            </a: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те</a:t>
            </a: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педаль акселератора (отключение подачи топлива), и тормозная система автоматически активируется;</a:t>
            </a:r>
            <a:r>
              <a:rPr kumimoji="0" lang="zh-CN" altLang="en-US" sz="1200" b="0" i="0" u="none" strike="noStrike" kern="1200" cap="none" spc="0" normalizeH="0" baseline="0" noProof="0" dirty="0">
                <a:ln>
                  <a:noFill/>
                </a:ln>
                <a:solidFill>
                  <a:srgbClr val="CC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нажмите на педаль или любое из вышеперечисленных условий исчезнет</a:t>
            </a: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и тормозная система автоматически деактивируется.</a:t>
            </a:r>
          </a:p>
          <a:p>
            <a:pPr marL="0" marR="0" lvl="0" indent="215900" algn="l"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В экстренных ситуациях одновременно нажимается педаль главного тормоза (т.е. педаль тормоза грузовика), когда тормозное усилие накладывается и эффект торможения становится лучше.</a:t>
            </a:r>
          </a:p>
        </p:txBody>
      </p:sp>
      <p:grpSp>
        <p:nvGrpSpPr>
          <p:cNvPr id="6" name="Group 3"/>
          <p:cNvGrpSpPr/>
          <p:nvPr/>
        </p:nvGrpSpPr>
        <p:grpSpPr>
          <a:xfrm>
            <a:off x="0" y="0"/>
            <a:ext cx="4194175" cy="636588"/>
            <a:chOff x="1424" y="2792"/>
            <a:chExt cx="3328" cy="512"/>
          </a:xfrm>
        </p:grpSpPr>
        <p:sp>
          <p:nvSpPr>
            <p:cNvPr id="10"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1" name="Group 5"/>
            <p:cNvGrpSpPr/>
            <p:nvPr/>
          </p:nvGrpSpPr>
          <p:grpSpPr>
            <a:xfrm>
              <a:off x="1424" y="2792"/>
              <a:ext cx="509" cy="512"/>
              <a:chOff x="1424" y="2792"/>
              <a:chExt cx="509" cy="512"/>
            </a:xfrm>
          </p:grpSpPr>
          <p:sp>
            <p:nvSpPr>
              <p:cNvPr id="12"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14"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15" name="Rectangle 20"/>
          <p:cNvSpPr>
            <a:spLocks noChangeArrowheads="1"/>
          </p:cNvSpPr>
          <p:nvPr/>
        </p:nvSpPr>
        <p:spPr bwMode="white">
          <a:xfrm>
            <a:off x="695325" y="177165"/>
            <a:ext cx="3763645" cy="479425"/>
          </a:xfrm>
          <a:prstGeom prst="rect">
            <a:avLst/>
          </a:prstGeom>
          <a:noFill/>
          <a:ln>
            <a:noFill/>
          </a:ln>
        </p:spPr>
        <p:txBody>
          <a:bodyPr lIns="72217" tIns="36109" rIns="72217" bIns="36109" anchor="ctr"/>
          <a:lstStyle/>
          <a:p>
            <a:pPr lvl="0" algn="just" rtl="0">
              <a:lnSpc>
                <a:spcPct val="100000"/>
              </a:lnSpc>
              <a:spcBef>
                <a:spcPct val="0"/>
              </a:spcBef>
              <a:spcAft>
                <a:spcPct val="35000"/>
              </a:spcAft>
            </a:pPr>
            <a:r>
              <a:rPr lang="ru-RU" alt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Техническое обслуживание и уход системы </a:t>
            </a:r>
            <a:r>
              <a:rPr 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5370"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15364"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1</a:t>
            </a:r>
          </a:p>
        </p:txBody>
      </p:sp>
      <p:sp>
        <p:nvSpPr>
          <p:cNvPr id="15365" name="矩形 20"/>
          <p:cNvSpPr/>
          <p:nvPr/>
        </p:nvSpPr>
        <p:spPr>
          <a:xfrm>
            <a:off x="455930" y="656590"/>
            <a:ext cx="6061075" cy="449580"/>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lang="en-US" altLang="zh-CN"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Выбор тормозн</a:t>
            </a:r>
            <a:r>
              <a:rPr lang="ru-RU" altLang="zh-CN"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ого положния</a:t>
            </a:r>
          </a:p>
        </p:txBody>
      </p:sp>
      <p:pic>
        <p:nvPicPr>
          <p:cNvPr id="15366" name="Picture 1"/>
          <p:cNvPicPr>
            <a:picLocks noChangeAspect="1"/>
          </p:cNvPicPr>
          <p:nvPr/>
        </p:nvPicPr>
        <p:blipFill>
          <a:blip r:embed="rId2"/>
          <a:stretch>
            <a:fillRect/>
          </a:stretch>
        </p:blipFill>
        <p:spPr>
          <a:xfrm>
            <a:off x="5095875" y="1293813"/>
            <a:ext cx="1746250" cy="2828925"/>
          </a:xfrm>
          <a:prstGeom prst="rect">
            <a:avLst/>
          </a:prstGeom>
          <a:noFill/>
          <a:ln w="9525">
            <a:noFill/>
          </a:ln>
        </p:spPr>
      </p:pic>
      <p:sp>
        <p:nvSpPr>
          <p:cNvPr id="15367" name="Rectangle 3"/>
          <p:cNvSpPr/>
          <p:nvPr/>
        </p:nvSpPr>
        <p:spPr>
          <a:xfrm>
            <a:off x="0" y="0"/>
            <a:ext cx="7258050" cy="457200"/>
          </a:xfrm>
          <a:prstGeom prst="rect">
            <a:avLst/>
          </a:prstGeom>
          <a:noFill/>
          <a:ln w="9525">
            <a:noFill/>
          </a:ln>
          <a:effectLst>
            <a:prstShdw prst="shdw13" dist="53882" dir="13499999">
              <a:schemeClr val="bg2">
                <a:alpha val="50000"/>
              </a:schemeClr>
            </a:prstShdw>
          </a:effectLst>
        </p:spPr>
        <p:txBody>
          <a:bodyPr wrap="none" anchor="ctr" anchorCtr="0">
            <a:spAutoFit/>
          </a:bodyPr>
          <a:lstStyle/>
          <a:p>
            <a:pPr eaLnBrk="1" hangingPunct="1"/>
            <a:endParaRPr lang="zh-CN" altLang="en-US" dirty="0">
              <a:latin typeface="Arial" panose="020B0604020202020204" pitchFamily="34" charset="0"/>
            </a:endParaRPr>
          </a:p>
        </p:txBody>
      </p:sp>
      <p:sp>
        <p:nvSpPr>
          <p:cNvPr id="95236" name="Rectangle 4"/>
          <p:cNvSpPr>
            <a:spLocks noChangeArrowheads="1"/>
          </p:cNvSpPr>
          <p:nvPr/>
        </p:nvSpPr>
        <p:spPr bwMode="auto">
          <a:xfrm>
            <a:off x="161925" y="1122363"/>
            <a:ext cx="5039360" cy="3138170"/>
          </a:xfrm>
          <a:prstGeom prst="rect">
            <a:avLst/>
          </a:prstGeom>
          <a:noFill/>
          <a:ln w="9525">
            <a:noFill/>
            <a:miter lim="800000"/>
          </a:ln>
          <a:effectLst>
            <a:prstShdw prst="shdw13" dist="53882" dir="13500000">
              <a:schemeClr val="bg2">
                <a:alpha val="50000"/>
              </a:schemeClr>
            </a:prstShdw>
          </a:effectLst>
        </p:spPr>
        <p:txBody>
          <a:bodyPr wrap="square" anchor="ct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Для автомобилей с различными передачами выберите положение "высокая" или "низкая" в соответствии с реальной ситуацией.</a:t>
            </a:r>
            <a:endParaRPr kumimoji="0" lang="en-US" altLang="zh-CN" sz="12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algn="l" defTabSz="914400" rtl="0" eaLnBrk="0" fontAlgn="base" latinLnBrk="0" hangingPunct="0">
              <a:lnSpc>
                <a:spcPct val="15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а) Если автомобиль движется по ровной, открытой дороге, загружен    </a:t>
            </a:r>
          </a:p>
          <a:p>
            <a:pPr marL="0" marR="0" lvl="0" algn="l" defTabSz="914400" rtl="0" eaLnBrk="0" fontAlgn="base" latinLnBrk="0" hangingPunct="0">
              <a:lnSpc>
                <a:spcPct val="15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незначительно и не требует большой тормозной силы, установите </a:t>
            </a:r>
          </a:p>
          <a:p>
            <a:pPr marL="0" marR="0" lvl="0" algn="l" defTabSz="914400" rtl="0" eaLnBrk="0" fontAlgn="base" latinLnBrk="0" hangingPunct="0">
              <a:lnSpc>
                <a:spcPct val="15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переключатель тормозной передачи в положение "низкий".</a:t>
            </a:r>
          </a:p>
          <a:p>
            <a:pPr marL="0" marR="0" lvl="0" algn="l" defTabSz="914400" rtl="0" eaLnBrk="0" fontAlgn="base" latinLnBrk="0" hangingPunct="0">
              <a:lnSpc>
                <a:spcPct val="150000"/>
              </a:lnSpc>
              <a:spcBef>
                <a:spcPct val="0"/>
              </a:spcBef>
              <a:spcAft>
                <a:spcPct val="0"/>
              </a:spcAft>
              <a:buClrTx/>
              <a:buSzTx/>
              <a:buFont typeface="+mj-lt"/>
              <a:defRPr/>
            </a:pP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Если вы обнаружите, что все еще используете ходовой тормоз, то переведите переключатель передач на более высокую передачу, пока вам не понадобится использовать ходовой тормоз.</a:t>
            </a:r>
            <a:endParaRPr kumimoji="0" 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б) Когда ваш автомобиль сильно загружен и едет вниз по склону, дорога </a:t>
            </a:r>
          </a:p>
          <a:p>
            <a:pPr marL="0" marR="0" lvl="0" indent="0" algn="l" defTabSz="914400" rtl="0" eaLnBrk="0" fontAlgn="base" latinLnBrk="0" hangingPunct="0">
              <a:lnSpc>
                <a:spcPct val="150000"/>
              </a:lnSpc>
              <a:spcBef>
                <a:spcPct val="0"/>
              </a:spcBef>
              <a:spcAft>
                <a:spcPct val="0"/>
              </a:spcAft>
              <a:buClrTx/>
              <a:buSzTx/>
              <a:buFontTx/>
              <a:buNone/>
              <a:defRPr/>
            </a:pP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сухая и у вас хорошее сцепление с дорогой, выключатель ограничителя </a:t>
            </a:r>
          </a:p>
          <a:p>
            <a:pPr marL="0" marR="0" lvl="0" indent="0" algn="l" defTabSz="914400" rtl="0" eaLnBrk="0" fontAlgn="base" latinLnBrk="0" hangingPunct="0">
              <a:lnSpc>
                <a:spcPct val="150000"/>
              </a:lnSpc>
              <a:spcBef>
                <a:spcPct val="0"/>
              </a:spcBef>
              <a:spcAft>
                <a:spcPct val="0"/>
              </a:spcAft>
              <a:buClrTx/>
              <a:buSzTx/>
              <a:buFontTx/>
              <a:buNone/>
              <a:defRPr/>
            </a:pP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ru-RU"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тормозов должен находиться в положении "высокий".</a:t>
            </a:r>
          </a:p>
        </p:txBody>
      </p:sp>
      <p:sp>
        <p:nvSpPr>
          <p:cNvPr id="3" name="Rectangle 20"/>
          <p:cNvSpPr>
            <a:spLocks noChangeArrowheads="1"/>
          </p:cNvSpPr>
          <p:nvPr/>
        </p:nvSpPr>
        <p:spPr bwMode="white">
          <a:xfrm>
            <a:off x="695325" y="177165"/>
            <a:ext cx="3763645" cy="479425"/>
          </a:xfrm>
          <a:prstGeom prst="rect">
            <a:avLst/>
          </a:prstGeom>
          <a:noFill/>
          <a:ln>
            <a:noFill/>
          </a:ln>
        </p:spPr>
        <p:txBody>
          <a:bodyPr lIns="72217" tIns="36109" rIns="72217" bIns="36109" anchor="ctr"/>
          <a:lstStyle/>
          <a:p>
            <a:pPr lvl="0" algn="just" rtl="0">
              <a:lnSpc>
                <a:spcPct val="100000"/>
              </a:lnSpc>
              <a:spcBef>
                <a:spcPct val="0"/>
              </a:spcBef>
              <a:spcAft>
                <a:spcPct val="35000"/>
              </a:spcAft>
            </a:pPr>
            <a:r>
              <a:rPr lang="ru-RU" alt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Техническое обслуживание и уход системы </a:t>
            </a:r>
            <a:r>
              <a:rPr 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p:nvPr/>
        </p:nvGrpSpPr>
        <p:grpSpPr>
          <a:xfrm>
            <a:off x="0" y="0"/>
            <a:ext cx="419417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6392"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16388" name="Rectangle 30"/>
          <p:cNvSpPr/>
          <p:nvPr/>
        </p:nvSpPr>
        <p:spPr>
          <a:xfrm>
            <a:off x="161925" y="128588"/>
            <a:ext cx="293688"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1</a:t>
            </a:r>
          </a:p>
        </p:txBody>
      </p:sp>
      <p:sp>
        <p:nvSpPr>
          <p:cNvPr id="16389" name="矩形 20"/>
          <p:cNvSpPr/>
          <p:nvPr/>
        </p:nvSpPr>
        <p:spPr>
          <a:xfrm>
            <a:off x="485775" y="525780"/>
            <a:ext cx="4331970" cy="449580"/>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lang="en-US" altLang="zh-CN"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1.3 </a:t>
            </a:r>
            <a:r>
              <a:rPr lang="ru-RU" altLang="en-US"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Обратите в</a:t>
            </a:r>
            <a:r>
              <a:rPr lang="ru-RU" altLang="zh-CN"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нимание</a:t>
            </a:r>
            <a:r>
              <a:rPr lang="en-US" altLang="zh-CN" sz="1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p>
        </p:txBody>
      </p:sp>
      <p:sp>
        <p:nvSpPr>
          <p:cNvPr id="12" name="Rectangle 4"/>
          <p:cNvSpPr>
            <a:spLocks noChangeArrowheads="1"/>
          </p:cNvSpPr>
          <p:nvPr/>
        </p:nvSpPr>
        <p:spPr bwMode="auto">
          <a:xfrm>
            <a:off x="207010" y="875665"/>
            <a:ext cx="6622415" cy="3969385"/>
          </a:xfrm>
          <a:prstGeom prst="rect">
            <a:avLst/>
          </a:prstGeom>
          <a:noFill/>
          <a:ln w="9525">
            <a:noFill/>
            <a:miter lim="800000"/>
          </a:ln>
          <a:effectLst>
            <a:prstShdw prst="shdw13" dist="53882" dir="13500000">
              <a:schemeClr val="bg2">
                <a:alpha val="50000"/>
              </a:schemeClr>
            </a:prstShdw>
          </a:effectLst>
        </p:spPr>
        <p:txBody>
          <a:bodyPr wrap="square" anchor="ctr">
            <a:spAutoFit/>
          </a:bodyPr>
          <a:lstStyle/>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lang="ru-RU"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а) </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Тормозная система WCBS относится к типу вспомогательных тормозных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устройств и в основном используется для вспомогательного торможения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при</a:t>
            </a:r>
            <a:r>
              <a:rPr kumimoji="0" lang="ru-RU"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lang="ru-RU"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спуске с длинных непрерывных рамп с тяжелыми грузами</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б) </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Тормозная система WCBS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не может использоваться вместо рабочего тормоза для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lang="ru-RU"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экстренного торможения</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а также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не может использоваться в качестве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lang="ru-RU"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стояночного тормоза</a:t>
            </a:r>
            <a:r>
              <a:rPr kumimoji="0" lang="ru-RU"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в) Тормозная система WCBS может </a:t>
            </a:r>
            <a:r>
              <a:rPr kumimoji="0" lang="ru-RU"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одновременно </a:t>
            </a:r>
            <a:r>
              <a:rPr kumimoji="0"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использоваться в сочетании с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ходовым</a:t>
            </a:r>
            <a:r>
              <a:rPr kumimoji="0" lang="ru-RU"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sz="1400" b="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тормозом</a:t>
            </a: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zh-CN" sz="14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г) Запрещается использовать тормозную систему WCBS на чрезмерных скоростях</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sz="1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во избежание полета машины, что может привести к повреждению двигателя.</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д) Если вы новичок в использовании внутрицилиндровых тормозных систем WCBS, </a:t>
            </a:r>
          </a:p>
          <a:p>
            <a:pPr marR="0" lvl="0" algn="just" defTabSz="914400" rtl="0" eaLnBrk="0" fontAlgn="base" latinLnBrk="0" hangingPunct="0">
              <a:lnSpc>
                <a:spcPct val="150000"/>
              </a:lnSpc>
              <a:spcBef>
                <a:spcPct val="0"/>
              </a:spcBef>
              <a:spcAft>
                <a:spcPct val="0"/>
              </a:spcAft>
              <a:buClrTx/>
              <a:buSzTx/>
              <a:buFont typeface="+mj-lt"/>
              <a:tabLst>
                <a:tab pos="228600" algn="l"/>
              </a:tabLst>
              <a:defRPr/>
            </a:pP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рекомендуется не использовать их на мокрой или скользкой поверхности.</a:t>
            </a:r>
          </a:p>
        </p:txBody>
      </p:sp>
      <p:sp>
        <p:nvSpPr>
          <p:cNvPr id="2" name="Rectangle 20"/>
          <p:cNvSpPr>
            <a:spLocks noChangeArrowheads="1"/>
          </p:cNvSpPr>
          <p:nvPr/>
        </p:nvSpPr>
        <p:spPr bwMode="white">
          <a:xfrm>
            <a:off x="695325" y="177165"/>
            <a:ext cx="3763645" cy="479425"/>
          </a:xfrm>
          <a:prstGeom prst="rect">
            <a:avLst/>
          </a:prstGeom>
          <a:noFill/>
          <a:ln>
            <a:noFill/>
          </a:ln>
        </p:spPr>
        <p:txBody>
          <a:bodyPr lIns="72217" tIns="36109" rIns="72217" bIns="36109" anchor="ctr"/>
          <a:lstStyle/>
          <a:p>
            <a:pPr lvl="0" algn="just" rtl="0">
              <a:lnSpc>
                <a:spcPct val="100000"/>
              </a:lnSpc>
              <a:spcBef>
                <a:spcPct val="0"/>
              </a:spcBef>
              <a:spcAft>
                <a:spcPct val="35000"/>
              </a:spcAft>
            </a:pPr>
            <a:r>
              <a:rPr lang="ru-RU" alt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Техническое обслуживание и уход системы </a:t>
            </a:r>
            <a:r>
              <a:rPr lang="en-US" sz="1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WCBS</a:t>
            </a: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2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390" y="1713865"/>
            <a:ext cx="6082665" cy="984885"/>
          </a:xfrm>
          <a:prstGeom prst="rect">
            <a:avLst/>
          </a:prstGeom>
        </p:spPr>
        <p:txBody>
          <a:bodyPr wrap="square">
            <a:spAutoFit/>
          </a:bodyPr>
          <a:lstStyle/>
          <a:p>
            <a:pPr lvl="0" rtl="0">
              <a:lnSpc>
                <a:spcPct val="80000"/>
              </a:lnSpc>
              <a:spcBef>
                <a:spcPts val="0"/>
              </a:spcBef>
              <a:spcAft>
                <a:spcPts val="35"/>
              </a:spcAft>
            </a:pP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2.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a:t>
            </a:r>
          </a:p>
          <a:p>
            <a:pPr lvl="0" rtl="0">
              <a:lnSpc>
                <a:spcPct val="80000"/>
              </a:lnSpc>
              <a:spcBef>
                <a:spcPts val="0"/>
              </a:spcBef>
              <a:spcAft>
                <a:spcPts val="35"/>
              </a:spcAft>
            </a:pP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тормозом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Спецификация регулировки </a:t>
            </a:r>
          </a:p>
          <a:p>
            <a:pPr lvl="0" rtl="0">
              <a:lnSpc>
                <a:spcPct val="80000"/>
              </a:lnSpc>
              <a:spcBef>
                <a:spcPts val="0"/>
              </a:spcBef>
              <a:spcAft>
                <a:spcPts val="35"/>
              </a:spcAft>
            </a:pP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ru-RU" alt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2400" b="1" dirty="0">
                <a:solidFill>
                  <a:srgbClr val="CC0000"/>
                </a:solidFill>
                <a:latin typeface="Times New Roman" panose="02020603050405020304" pitchFamily="18" charset="0"/>
                <a:ea typeface="华文楷体" panose="02010600040101010101" pitchFamily="2" charset="-122"/>
                <a:cs typeface="Times New Roman" panose="02020603050405020304" pitchFamily="18" charset="0"/>
                <a:sym typeface="+mn-ea"/>
              </a:rPr>
              <a:t>зазора клапанов</a:t>
            </a:r>
            <a:endParaRPr kumimoji="0" lang="zh-CN" altLang="ko-KR" sz="2400" b="1" i="0" u="none" strike="noStrike" kern="1200" cap="none" spc="0" normalizeH="0" baseline="0" noProof="0" dirty="0">
              <a:ln>
                <a:noFill/>
              </a:ln>
              <a:solidFill>
                <a:srgbClr val="CC0000"/>
              </a:solidFill>
              <a:effectLst/>
              <a:uLnTx/>
              <a:uFillTx/>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p:nvPr/>
        </p:nvGrpSpPr>
        <p:grpSpPr>
          <a:xfrm>
            <a:off x="0" y="0"/>
            <a:ext cx="5584825" cy="636588"/>
            <a:chOff x="1424" y="2792"/>
            <a:chExt cx="3328" cy="512"/>
          </a:xfrm>
        </p:grpSpPr>
        <p:sp>
          <p:nvSpPr>
            <p:cNvPr id="5" name="AutoShape 4"/>
            <p:cNvSpPr>
              <a:spLocks noChangeArrowheads="1"/>
            </p:cNvSpPr>
            <p:nvPr/>
          </p:nvSpPr>
          <p:spPr bwMode="gray">
            <a:xfrm>
              <a:off x="1632" y="2851"/>
              <a:ext cx="3120" cy="373"/>
            </a:xfrm>
            <a:prstGeom prst="roundRect">
              <a:avLst>
                <a:gd name="adj" fmla="val 50000"/>
              </a:avLst>
            </a:prstGeom>
            <a:gradFill rotWithShape="1">
              <a:gsLst>
                <a:gs pos="0">
                  <a:srgbClr val="3366CC"/>
                </a:gs>
                <a:gs pos="100000">
                  <a:srgbClr val="17347D"/>
                </a:gs>
              </a:gsLst>
              <a:lin ang="27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nvGrpSpPr>
            <p:cNvPr id="18442" name="Group 5"/>
            <p:cNvGrpSpPr/>
            <p:nvPr/>
          </p:nvGrpSpPr>
          <p:grpSpPr>
            <a:xfrm>
              <a:off x="1424" y="2792"/>
              <a:ext cx="509" cy="512"/>
              <a:chOff x="1424" y="2792"/>
              <a:chExt cx="509" cy="512"/>
            </a:xfrm>
          </p:grpSpPr>
          <p:sp>
            <p:nvSpPr>
              <p:cNvPr id="7" name="AutoShape 6"/>
              <p:cNvSpPr>
                <a:spLocks noChangeArrowheads="1"/>
              </p:cNvSpPr>
              <p:nvPr/>
            </p:nvSpPr>
            <p:spPr bwMode="gray">
              <a:xfrm>
                <a:off x="1424" y="2792"/>
                <a:ext cx="509" cy="512"/>
              </a:xfrm>
              <a:custGeom>
                <a:avLst/>
                <a:gdLst>
                  <a:gd name="T0" fmla="*/ 256 w 21600"/>
                  <a:gd name="T1" fmla="*/ 0 h 21600"/>
                  <a:gd name="T2" fmla="*/ 75 w 21600"/>
                  <a:gd name="T3" fmla="*/ 75 h 21600"/>
                  <a:gd name="T4" fmla="*/ 0 w 21600"/>
                  <a:gd name="T5" fmla="*/ 256 h 21600"/>
                  <a:gd name="T6" fmla="*/ 75 w 21600"/>
                  <a:gd name="T7" fmla="*/ 437 h 21600"/>
                  <a:gd name="T8" fmla="*/ 256 w 21600"/>
                  <a:gd name="T9" fmla="*/ 512 h 21600"/>
                  <a:gd name="T10" fmla="*/ 437 w 21600"/>
                  <a:gd name="T11" fmla="*/ 437 h 21600"/>
                  <a:gd name="T12" fmla="*/ 512 w 21600"/>
                  <a:gd name="T13" fmla="*/ 256 h 21600"/>
                  <a:gd name="T14" fmla="*/ 437 w 21600"/>
                  <a:gd name="T15" fmla="*/ 7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3366CC"/>
                  </a:gs>
                  <a:gs pos="100000">
                    <a:srgbClr val="FFFFFF"/>
                  </a:gs>
                </a:gsLst>
                <a:path path="rect">
                  <a:fillToRect l="100000" t="100000"/>
                </a:path>
              </a:gradFill>
              <a:ln>
                <a:noFill/>
              </a:ln>
              <a:effectLst>
                <a:outerShdw dist="25400" algn="ctr" rotWithShape="0">
                  <a:srgbClr val="DDDDDD"/>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sp>
            <p:nvSpPr>
              <p:cNvPr id="8" name="Oval 7"/>
              <p:cNvSpPr>
                <a:spLocks noChangeArrowheads="1"/>
              </p:cNvSpPr>
              <p:nvPr/>
            </p:nvSpPr>
            <p:spPr bwMode="gray">
              <a:xfrm>
                <a:off x="1503" y="2869"/>
                <a:ext cx="353" cy="355"/>
              </a:xfrm>
              <a:prstGeom prst="ellipse">
                <a:avLst/>
              </a:prstGeom>
              <a:gradFill rotWithShape="1">
                <a:gsLst>
                  <a:gs pos="0">
                    <a:srgbClr val="3366CC"/>
                  </a:gs>
                  <a:gs pos="100000">
                    <a:srgbClr val="3366CC">
                      <a:gamma/>
                      <a:shade val="46275"/>
                      <a:invGamma/>
                    </a:srgbClr>
                  </a:gs>
                </a:gsLst>
                <a:path path="rect">
                  <a:fillToRect r="100000" b="10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7347D"/>
                  </a:solidFill>
                  <a:effectLst/>
                  <a:uLnTx/>
                  <a:uFillTx/>
                  <a:latin typeface="+mj-ea"/>
                  <a:ea typeface="+mj-ea"/>
                  <a:cs typeface="+mn-cs"/>
                </a:endParaRPr>
              </a:p>
            </p:txBody>
          </p:sp>
        </p:grpSp>
      </p:grpSp>
      <p:sp>
        <p:nvSpPr>
          <p:cNvPr id="9" name="Rectangle 20"/>
          <p:cNvSpPr>
            <a:spLocks noChangeArrowheads="1"/>
          </p:cNvSpPr>
          <p:nvPr/>
        </p:nvSpPr>
        <p:spPr bwMode="white">
          <a:xfrm>
            <a:off x="835025" y="157163"/>
            <a:ext cx="4559300" cy="479425"/>
          </a:xfrm>
          <a:prstGeom prst="rect">
            <a:avLst/>
          </a:prstGeom>
          <a:noFill/>
          <a:ln>
            <a:noFill/>
          </a:ln>
        </p:spPr>
        <p:txBody>
          <a:bodyPr lIns="72217" tIns="36109" rIns="72217" bIns="36109" anchor="ctr"/>
          <a:lstStyle/>
          <a:p>
            <a:pPr marL="0" marR="0" lvl="0" indent="0" algn="just" defTabSz="914400" rtl="0" eaLnBrk="1" fontAlgn="base" latinLnBrk="0" hangingPunct="1">
              <a:lnSpc>
                <a:spcPct val="100000"/>
              </a:lnSpc>
              <a:spcBef>
                <a:spcPct val="0"/>
              </a:spcBef>
              <a:spcAft>
                <a:spcPct val="0"/>
              </a:spcAft>
              <a:buClrTx/>
              <a:buSzTx/>
              <a:buFontTx/>
              <a:buNone/>
              <a:defRPr/>
            </a:pP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Модели с внутрицилиндровым тормозом </a:t>
            </a:r>
            <a:r>
              <a:rPr lang="ru-RU" alt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sym typeface="+mn-ea"/>
              </a:rPr>
              <a:t>Спецификация регулировки зазора клапанов</a:t>
            </a:r>
            <a:endParaRPr lang="zh-CN" sz="1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ko-KR"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436" name="Rectangle 30"/>
          <p:cNvSpPr/>
          <p:nvPr/>
        </p:nvSpPr>
        <p:spPr>
          <a:xfrm>
            <a:off x="261938" y="107950"/>
            <a:ext cx="293687" cy="349250"/>
          </a:xfrm>
          <a:prstGeom prst="rect">
            <a:avLst/>
          </a:prstGeom>
          <a:noFill/>
          <a:ln w="9525">
            <a:noFill/>
          </a:ln>
        </p:spPr>
        <p:txBody>
          <a:bodyPr lIns="72217" tIns="36109" rIns="72217" bIns="36109" anchor="ctr" anchorCtr="0"/>
          <a:lstStyle/>
          <a:p>
            <a:pPr algn="ctr" eaLnBrk="1" hangingPunct="1"/>
            <a:r>
              <a:rPr lang="en-US" altLang="ko-KR" sz="2000" b="1" dirty="0">
                <a:solidFill>
                  <a:srgbClr val="FFFFFF"/>
                </a:solidFill>
                <a:latin typeface="宋体" panose="02010600030101010101" pitchFamily="2" charset="-122"/>
              </a:rPr>
              <a:t>2</a:t>
            </a:r>
          </a:p>
        </p:txBody>
      </p:sp>
      <p:sp>
        <p:nvSpPr>
          <p:cNvPr id="18437" name="矩形 20"/>
          <p:cNvSpPr/>
          <p:nvPr/>
        </p:nvSpPr>
        <p:spPr>
          <a:xfrm>
            <a:off x="66675" y="595630"/>
            <a:ext cx="7380605" cy="272869"/>
          </a:xfrm>
          <a:prstGeom prst="rect">
            <a:avLst/>
          </a:prstGeom>
          <a:noFill/>
          <a:ln w="9525">
            <a:noFill/>
          </a:ln>
        </p:spPr>
        <p:txBody>
          <a:bodyPr wrap="square" lIns="91414" tIns="45707" rIns="91414" bIns="45707">
            <a:spAutoFit/>
          </a:bodyPr>
          <a:lstStyle/>
          <a:p>
            <a:pPr eaLnBrk="1" hangingPunct="1">
              <a:lnSpc>
                <a:spcPct val="130000"/>
              </a:lnSpc>
              <a:buClr>
                <a:srgbClr val="C00000"/>
              </a:buClr>
            </a:pPr>
            <a:r>
              <a:rPr sz="10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1.4 </a:t>
            </a:r>
            <a:r>
              <a:rPr lang="ru-RU" sz="1000" b="1" dirty="0">
                <a:solidFill>
                  <a:srgbClr val="CC0000"/>
                </a:solidFill>
                <a:latin typeface="微软雅黑" panose="020B0503020204020204" pitchFamily="34" charset="-122"/>
                <a:ea typeface="微软雅黑" panose="020B0503020204020204" pitchFamily="34" charset="-122"/>
                <a:sym typeface="宋体" panose="02010600030101010101" pitchFamily="2" charset="-122"/>
              </a:rPr>
              <a:t>регулировка зазора впускного клапана-wp12/wp13 с внутрицилиндровым тормозом!</a:t>
            </a:r>
            <a:endParaRPr sz="10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0" name="Picture 13">
            <a:extLst>
              <a:ext uri="{FF2B5EF4-FFF2-40B4-BE49-F238E27FC236}">
                <a16:creationId xmlns:a16="http://schemas.microsoft.com/office/drawing/2014/main" id="{7ED4170B-6037-F16A-1F46-6871956EB8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1768" y="1370985"/>
            <a:ext cx="3307150" cy="230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a:extLst>
              <a:ext uri="{FF2B5EF4-FFF2-40B4-BE49-F238E27FC236}">
                <a16:creationId xmlns:a16="http://schemas.microsoft.com/office/drawing/2014/main" id="{01928392-EBDB-FD71-5F79-8F987811A244}"/>
              </a:ext>
            </a:extLst>
          </p:cNvPr>
          <p:cNvSpPr txBox="1"/>
          <p:nvPr/>
        </p:nvSpPr>
        <p:spPr>
          <a:xfrm>
            <a:off x="153741" y="1616922"/>
            <a:ext cx="3724506" cy="230832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buFont typeface="+mj-lt"/>
              <a:defRPr/>
            </a:pPr>
            <a:r>
              <a:rPr kumimoji="0" lang="zh-CN" altLang="zh-CN" sz="1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Намотайте машину в соответствующее положение регулировки </a:t>
            </a:r>
            <a:r>
              <a:rPr kumimoji="0" lang="zh-CN" altLang="zh-CN" sz="1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(подробно описано на следующей странице).</a:t>
            </a:r>
            <a:endParaRPr kumimoji="0" lang="en-US" altLang="zh-CN" sz="1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defRPr/>
            </a:pPr>
            <a:endParaRPr kumimoji="0" lang="en-US" altLang="zh-CN" sz="1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defRPr/>
            </a:pPr>
            <a:r>
              <a:rPr lang="ru-RU" altLang="zh-CN" sz="1600" dirty="0">
                <a:latin typeface="Times New Roman" panose="02020603050405020304" pitchFamily="18" charset="0"/>
                <a:ea typeface="+mn-ea"/>
                <a:cs typeface="Times New Roman" panose="02020603050405020304" pitchFamily="18" charset="0"/>
              </a:rPr>
              <a:t> 1.вставить щуп между мостом клапана и рычагом впускного клапана , зазор впускного клапана 0.4 мм.  </a:t>
            </a:r>
            <a:endParaRPr lang="en-US" altLang="zh-CN" sz="16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defRPr/>
            </a:pPr>
            <a:r>
              <a:rPr lang="ru-RU" altLang="zh-CN" sz="1600" dirty="0">
                <a:latin typeface="Times New Roman" panose="02020603050405020304" pitchFamily="18" charset="0"/>
                <a:ea typeface="+mn-ea"/>
                <a:cs typeface="Times New Roman" panose="02020603050405020304" pitchFamily="18" charset="0"/>
              </a:rPr>
              <a:t>2.  Затянуть гайку регулировки до </a:t>
            </a:r>
            <a:r>
              <a:rPr lang="en-US" altLang="zh-CN" sz="1600" kern="100" dirty="0">
                <a:solidFill>
                  <a:srgbClr val="000000"/>
                </a:solidFill>
                <a:effectLst/>
                <a:latin typeface="+mn-ea"/>
                <a:ea typeface="+mn-ea"/>
                <a:cs typeface="Times New Roman" panose="02020603050405020304" pitchFamily="18" charset="0"/>
              </a:rPr>
              <a:t>45±5 </a:t>
            </a:r>
            <a:r>
              <a:rPr lang="ru-RU" altLang="zh-CN" sz="1600" dirty="0">
                <a:latin typeface="Times New Roman" panose="02020603050405020304" pitchFamily="18" charset="0"/>
                <a:ea typeface="+mn-ea"/>
                <a:cs typeface="Times New Roman" panose="02020603050405020304" pitchFamily="18" charset="0"/>
              </a:rPr>
              <a:t>Н.М</a:t>
            </a:r>
            <a:endParaRPr kumimoji="0" lang="zh-CN" altLang="zh-CN" sz="1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3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6406</Words>
  <Application>Microsoft Office PowerPoint</Application>
  <PresentationFormat>Произвольный</PresentationFormat>
  <Paragraphs>215</Paragraphs>
  <Slides>27</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27</vt:i4>
      </vt:variant>
    </vt:vector>
  </HeadingPairs>
  <TitlesOfParts>
    <vt:vector size="38" baseType="lpstr">
      <vt:lpstr>微软雅黑</vt:lpstr>
      <vt:lpstr>宋体</vt:lpstr>
      <vt:lpstr>Arial</vt:lpstr>
      <vt:lpstr>Calibri</vt:lpstr>
      <vt:lpstr>Calibri Light</vt:lpstr>
      <vt:lpstr>华文彩云</vt:lpstr>
      <vt:lpstr>华文楷体</vt:lpstr>
      <vt:lpstr>华文行楷</vt:lpstr>
      <vt:lpstr>Times New Roman</vt:lpstr>
      <vt:lpstr>Wingdings</vt:lpstr>
      <vt:lpstr>13_Office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文章标题</dc:title>
  <dc:creator>lily</dc:creator>
  <cp:lastModifiedBy>Коломиец Иван Иванович</cp:lastModifiedBy>
  <cp:revision>581</cp:revision>
  <dcterms:created xsi:type="dcterms:W3CDTF">2013-12-16T10:49:00Z</dcterms:created>
  <dcterms:modified xsi:type="dcterms:W3CDTF">2022-09-30T07:26:54Z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9ECDDE56F111402D8E0960B7DF465D00</vt:lpwstr>
  </property>
</Properties>
</file>